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3" r:id="rId5"/>
  </p:sldMasterIdLst>
  <p:notesMasterIdLst>
    <p:notesMasterId r:id="rId93"/>
  </p:notesMasterIdLst>
  <p:sldIdLst>
    <p:sldId id="256" r:id="rId6"/>
    <p:sldId id="261" r:id="rId7"/>
    <p:sldId id="263" r:id="rId8"/>
    <p:sldId id="287" r:id="rId9"/>
    <p:sldId id="284" r:id="rId10"/>
    <p:sldId id="286" r:id="rId11"/>
    <p:sldId id="285" r:id="rId12"/>
    <p:sldId id="288" r:id="rId13"/>
    <p:sldId id="303" r:id="rId14"/>
    <p:sldId id="304" r:id="rId15"/>
    <p:sldId id="336" r:id="rId16"/>
    <p:sldId id="289" r:id="rId17"/>
    <p:sldId id="305" r:id="rId18"/>
    <p:sldId id="306" r:id="rId19"/>
    <p:sldId id="307" r:id="rId20"/>
    <p:sldId id="280" r:id="rId21"/>
    <p:sldId id="308" r:id="rId22"/>
    <p:sldId id="313" r:id="rId23"/>
    <p:sldId id="273" r:id="rId24"/>
    <p:sldId id="359" r:id="rId25"/>
    <p:sldId id="312" r:id="rId26"/>
    <p:sldId id="279" r:id="rId27"/>
    <p:sldId id="311" r:id="rId28"/>
    <p:sldId id="334" r:id="rId29"/>
    <p:sldId id="281" r:id="rId30"/>
    <p:sldId id="338" r:id="rId31"/>
    <p:sldId id="337" r:id="rId32"/>
    <p:sldId id="335" r:id="rId33"/>
    <p:sldId id="282" r:id="rId34"/>
    <p:sldId id="327" r:id="rId35"/>
    <p:sldId id="328" r:id="rId36"/>
    <p:sldId id="329" r:id="rId37"/>
    <p:sldId id="330" r:id="rId38"/>
    <p:sldId id="332" r:id="rId39"/>
    <p:sldId id="274" r:id="rId40"/>
    <p:sldId id="333" r:id="rId41"/>
    <p:sldId id="331" r:id="rId42"/>
    <p:sldId id="318" r:id="rId43"/>
    <p:sldId id="340" r:id="rId44"/>
    <p:sldId id="339" r:id="rId45"/>
    <p:sldId id="319" r:id="rId46"/>
    <p:sldId id="341" r:id="rId47"/>
    <p:sldId id="342" r:id="rId48"/>
    <p:sldId id="344" r:id="rId49"/>
    <p:sldId id="345" r:id="rId50"/>
    <p:sldId id="348" r:id="rId51"/>
    <p:sldId id="321" r:id="rId52"/>
    <p:sldId id="346" r:id="rId53"/>
    <p:sldId id="347" r:id="rId54"/>
    <p:sldId id="320" r:id="rId55"/>
    <p:sldId id="275" r:id="rId56"/>
    <p:sldId id="290" r:id="rId57"/>
    <p:sldId id="301" r:id="rId58"/>
    <p:sldId id="302" r:id="rId59"/>
    <p:sldId id="349" r:id="rId60"/>
    <p:sldId id="317" r:id="rId61"/>
    <p:sldId id="316" r:id="rId62"/>
    <p:sldId id="350" r:id="rId63"/>
    <p:sldId id="351" r:id="rId64"/>
    <p:sldId id="352" r:id="rId65"/>
    <p:sldId id="354" r:id="rId66"/>
    <p:sldId id="356" r:id="rId67"/>
    <p:sldId id="353" r:id="rId68"/>
    <p:sldId id="357" r:id="rId69"/>
    <p:sldId id="358" r:id="rId70"/>
    <p:sldId id="291" r:id="rId71"/>
    <p:sldId id="293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278" r:id="rId80"/>
    <p:sldId id="283" r:id="rId81"/>
    <p:sldId id="314" r:id="rId82"/>
    <p:sldId id="276" r:id="rId83"/>
    <p:sldId id="322" r:id="rId84"/>
    <p:sldId id="326" r:id="rId85"/>
    <p:sldId id="324" r:id="rId86"/>
    <p:sldId id="325" r:id="rId87"/>
    <p:sldId id="323" r:id="rId88"/>
    <p:sldId id="315" r:id="rId89"/>
    <p:sldId id="360" r:id="rId90"/>
    <p:sldId id="361" r:id="rId91"/>
    <p:sldId id="26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ehan, Hugh Timothy" userId="S::hfeehan@purdue.edu::50b45361-1f5e-4d5e-89bb-68aa9fc4747b" providerId="AD" clId="Web-{41EBE1F2-A152-48B9-BF8E-F8A08581D6F7}"/>
    <pc:docChg chg="modSld">
      <pc:chgData name="Feehan, Hugh Timothy" userId="S::hfeehan@purdue.edu::50b45361-1f5e-4d5e-89bb-68aa9fc4747b" providerId="AD" clId="Web-{41EBE1F2-A152-48B9-BF8E-F8A08581D6F7}" dt="2024-10-03T03:34:18.075" v="0" actId="1076"/>
      <pc:docMkLst>
        <pc:docMk/>
      </pc:docMkLst>
      <pc:sldChg chg="modSp">
        <pc:chgData name="Feehan, Hugh Timothy" userId="S::hfeehan@purdue.edu::50b45361-1f5e-4d5e-89bb-68aa9fc4747b" providerId="AD" clId="Web-{41EBE1F2-A152-48B9-BF8E-F8A08581D6F7}" dt="2024-10-03T03:34:18.075" v="0" actId="1076"/>
        <pc:sldMkLst>
          <pc:docMk/>
          <pc:sldMk cId="4134507001" sldId="256"/>
        </pc:sldMkLst>
        <pc:picChg chg="mod">
          <ac:chgData name="Feehan, Hugh Timothy" userId="S::hfeehan@purdue.edu::50b45361-1f5e-4d5e-89bb-68aa9fc4747b" providerId="AD" clId="Web-{41EBE1F2-A152-48B9-BF8E-F8A08581D6F7}" dt="2024-10-03T03:34:18.075" v="0" actId="1076"/>
          <ac:picMkLst>
            <pc:docMk/>
            <pc:sldMk cId="4134507001" sldId="256"/>
            <ac:picMk id="6" creationId="{AC7E6BAB-F5D9-AD18-E2B3-A9F83F8865CC}"/>
          </ac:picMkLst>
        </pc:picChg>
      </pc:sldChg>
    </pc:docChg>
  </pc:docChgLst>
  <pc:docChgLst>
    <pc:chgData name="Feehan, Hugh Timothy" userId="S::hfeehan@purdue.edu::50b45361-1f5e-4d5e-89bb-68aa9fc4747b" providerId="AD" clId="Web-{720C18DB-E564-4F8B-9D77-D456B19E6296}"/>
    <pc:docChg chg="modSld">
      <pc:chgData name="Feehan, Hugh Timothy" userId="S::hfeehan@purdue.edu::50b45361-1f5e-4d5e-89bb-68aa9fc4747b" providerId="AD" clId="Web-{720C18DB-E564-4F8B-9D77-D456B19E6296}" dt="2024-10-10T16:56:24.747" v="0" actId="1076"/>
      <pc:docMkLst>
        <pc:docMk/>
      </pc:docMkLst>
      <pc:sldChg chg="modSp">
        <pc:chgData name="Feehan, Hugh Timothy" userId="S::hfeehan@purdue.edu::50b45361-1f5e-4d5e-89bb-68aa9fc4747b" providerId="AD" clId="Web-{720C18DB-E564-4F8B-9D77-D456B19E6296}" dt="2024-10-10T16:56:24.747" v="0" actId="1076"/>
        <pc:sldMkLst>
          <pc:docMk/>
          <pc:sldMk cId="3197162150" sldId="347"/>
        </pc:sldMkLst>
        <pc:graphicFrameChg chg="mod">
          <ac:chgData name="Feehan, Hugh Timothy" userId="S::hfeehan@purdue.edu::50b45361-1f5e-4d5e-89bb-68aa9fc4747b" providerId="AD" clId="Web-{720C18DB-E564-4F8B-9D77-D456B19E6296}" dt="2024-10-10T16:56:24.747" v="0" actId="1076"/>
          <ac:graphicFrameMkLst>
            <pc:docMk/>
            <pc:sldMk cId="3197162150" sldId="347"/>
            <ac:graphicFrameMk id="5" creationId="{F007C7D3-FB83-3C01-0557-F8B1C59B158C}"/>
          </ac:graphicFrameMkLst>
        </pc:graphicFrameChg>
      </pc:sldChg>
    </pc:docChg>
  </pc:docChgLst>
  <pc:docChgLst>
    <pc:chgData name="Gurnani, Sidh Dharam" userId="be519205-4eef-4319-9baa-cbd7a8624624" providerId="ADAL" clId="{E0A2EABE-A7DE-4E02-A088-96A0469EE8E2}"/>
    <pc:docChg chg="undo custSel addSld delSld modSld sldOrd">
      <pc:chgData name="Gurnani, Sidh Dharam" userId="be519205-4eef-4319-9baa-cbd7a8624624" providerId="ADAL" clId="{E0A2EABE-A7DE-4E02-A088-96A0469EE8E2}" dt="2024-10-03T00:48:02.227" v="5757"/>
      <pc:docMkLst>
        <pc:docMk/>
      </pc:docMkLst>
      <pc:sldChg chg="addSp modSp mod">
        <pc:chgData name="Gurnani, Sidh Dharam" userId="be519205-4eef-4319-9baa-cbd7a8624624" providerId="ADAL" clId="{E0A2EABE-A7DE-4E02-A088-96A0469EE8E2}" dt="2024-10-03T00:47:33.631" v="5755" actId="1076"/>
        <pc:sldMkLst>
          <pc:docMk/>
          <pc:sldMk cId="4134507001" sldId="256"/>
        </pc:sldMkLst>
        <pc:picChg chg="add mod modCrop">
          <ac:chgData name="Gurnani, Sidh Dharam" userId="be519205-4eef-4319-9baa-cbd7a8624624" providerId="ADAL" clId="{E0A2EABE-A7DE-4E02-A088-96A0469EE8E2}" dt="2024-10-03T00:47:33.631" v="5755" actId="1076"/>
          <ac:picMkLst>
            <pc:docMk/>
            <pc:sldMk cId="4134507001" sldId="256"/>
            <ac:picMk id="6" creationId="{AC7E6BAB-F5D9-AD18-E2B3-A9F83F8865CC}"/>
          </ac:picMkLst>
        </pc:picChg>
      </pc:sldChg>
      <pc:sldChg chg="ord">
        <pc:chgData name="Gurnani, Sidh Dharam" userId="be519205-4eef-4319-9baa-cbd7a8624624" providerId="ADAL" clId="{E0A2EABE-A7DE-4E02-A088-96A0469EE8E2}" dt="2024-10-03T00:48:02.227" v="5757"/>
        <pc:sldMkLst>
          <pc:docMk/>
          <pc:sldMk cId="3232568137" sldId="263"/>
        </pc:sldMkLst>
      </pc:sldChg>
      <pc:sldChg chg="mod ord modShow">
        <pc:chgData name="Gurnani, Sidh Dharam" userId="be519205-4eef-4319-9baa-cbd7a8624624" providerId="ADAL" clId="{E0A2EABE-A7DE-4E02-A088-96A0469EE8E2}" dt="2024-10-03T00:42:35.767" v="5564"/>
        <pc:sldMkLst>
          <pc:docMk/>
          <pc:sldMk cId="2851184282" sldId="267"/>
        </pc:sldMkLst>
      </pc:sldChg>
      <pc:sldChg chg="addSp delSp modSp mod">
        <pc:chgData name="Gurnani, Sidh Dharam" userId="be519205-4eef-4319-9baa-cbd7a8624624" providerId="ADAL" clId="{E0A2EABE-A7DE-4E02-A088-96A0469EE8E2}" dt="2024-10-03T00:41:34.040" v="5555" actId="14100"/>
        <pc:sldMkLst>
          <pc:docMk/>
          <pc:sldMk cId="3699008141" sldId="273"/>
        </pc:sldMkLst>
        <pc:spChg chg="del mod">
          <ac:chgData name="Gurnani, Sidh Dharam" userId="be519205-4eef-4319-9baa-cbd7a8624624" providerId="ADAL" clId="{E0A2EABE-A7DE-4E02-A088-96A0469EE8E2}" dt="2024-10-03T00:40:40.192" v="5544" actId="478"/>
          <ac:spMkLst>
            <pc:docMk/>
            <pc:sldMk cId="3699008141" sldId="273"/>
            <ac:spMk id="3" creationId="{A9B092AF-A252-4FE1-8728-572AC0A692C9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7" creationId="{715A48A2-E663-0A7E-0A45-7D49482C9DB5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8" creationId="{C841DA33-54B7-6038-C604-E00160382CCA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9" creationId="{21E24B8A-B5AA-3121-7F5A-335C78A637A2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12" creationId="{C284943E-88C2-B0D6-A537-1550BE669AB2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13" creationId="{377BED34-E9CB-309C-35E9-2AF14CB43832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14" creationId="{D0F9ED1E-8509-AC05-C8C2-9D411E516EF4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18" creationId="{C70A035C-E9C0-ABD1-204B-9255B5D201F4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19" creationId="{E93DA721-AF92-91A5-14DA-0875AA262DEE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20" creationId="{0E839B32-E8BD-37D0-01CF-8F685A496C4A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21" creationId="{9076D84D-6A90-02F8-8084-748047284E29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22" creationId="{9C1B6CEC-34E9-E666-38D2-EAF1F9FDC37D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27" creationId="{2708705A-9259-099E-1F91-DE945FA19D6A}"/>
          </ac:spMkLst>
        </pc:spChg>
        <pc:spChg chg="add mod">
          <ac:chgData name="Gurnani, Sidh Dharam" userId="be519205-4eef-4319-9baa-cbd7a8624624" providerId="ADAL" clId="{E0A2EABE-A7DE-4E02-A088-96A0469EE8E2}" dt="2024-10-03T00:41:15.261" v="5546"/>
          <ac:spMkLst>
            <pc:docMk/>
            <pc:sldMk cId="3699008141" sldId="273"/>
            <ac:spMk id="30" creationId="{8AE4A26D-AC3F-D3EE-A7A7-995CF8A370BD}"/>
          </ac:spMkLst>
        </pc:spChg>
        <pc:picChg chg="del">
          <ac:chgData name="Gurnani, Sidh Dharam" userId="be519205-4eef-4319-9baa-cbd7a8624624" providerId="ADAL" clId="{E0A2EABE-A7DE-4E02-A088-96A0469EE8E2}" dt="2024-10-03T00:40:42.144" v="5545" actId="478"/>
          <ac:picMkLst>
            <pc:docMk/>
            <pc:sldMk cId="3699008141" sldId="273"/>
            <ac:picMk id="5" creationId="{81E8F83B-F801-F9E8-5D0C-5E4EDF07D2D6}"/>
          </ac:picMkLst>
        </pc:picChg>
        <pc:picChg chg="add del mod">
          <ac:chgData name="Gurnani, Sidh Dharam" userId="be519205-4eef-4319-9baa-cbd7a8624624" providerId="ADAL" clId="{E0A2EABE-A7DE-4E02-A088-96A0469EE8E2}" dt="2024-10-03T00:41:17.412" v="5547" actId="478"/>
          <ac:picMkLst>
            <pc:docMk/>
            <pc:sldMk cId="3699008141" sldId="273"/>
            <ac:picMk id="6" creationId="{3D51AA07-3F80-09E8-3109-04824979FF6B}"/>
          </ac:picMkLst>
        </pc:picChg>
        <pc:picChg chg="add mod ord">
          <ac:chgData name="Gurnani, Sidh Dharam" userId="be519205-4eef-4319-9baa-cbd7a8624624" providerId="ADAL" clId="{E0A2EABE-A7DE-4E02-A088-96A0469EE8E2}" dt="2024-10-03T00:41:34.040" v="5555" actId="14100"/>
          <ac:picMkLst>
            <pc:docMk/>
            <pc:sldMk cId="3699008141" sldId="273"/>
            <ac:picMk id="33" creationId="{5D217E54-AEB9-A034-75FA-B0E64CC34B30}"/>
          </ac:picMkLst>
        </pc:pic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10" creationId="{CCF96A69-372D-55F2-D4B5-C6193ABD087C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11" creationId="{07DC0889-7ED8-1D32-AD2D-5C15B9B1442F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15" creationId="{9263DF89-A8B8-5E21-F795-740A8E8C50E3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16" creationId="{DFA5EECD-1D4F-1398-579C-6AB4C3AA3A48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17" creationId="{B47F627A-0D11-D979-3B18-880C94CB495B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3" creationId="{7C93632D-1714-A522-287B-BE919BC94740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4" creationId="{52F4B2B7-D463-7190-C20A-573E72E0B260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5" creationId="{48599418-B2AC-4312-F005-347B58934E51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6" creationId="{23C9C9FA-0760-58F7-65AE-D1A53D2AC3CE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8" creationId="{DC0725BE-5BE4-0C75-D819-F1A140F5888C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29" creationId="{9F01E5CD-EBFA-3F7A-EB27-92B96B4A0158}"/>
          </ac:cxnSpMkLst>
        </pc:cxnChg>
        <pc:cxnChg chg="add mod">
          <ac:chgData name="Gurnani, Sidh Dharam" userId="be519205-4eef-4319-9baa-cbd7a8624624" providerId="ADAL" clId="{E0A2EABE-A7DE-4E02-A088-96A0469EE8E2}" dt="2024-10-03T00:41:15.261" v="5546"/>
          <ac:cxnSpMkLst>
            <pc:docMk/>
            <pc:sldMk cId="3699008141" sldId="273"/>
            <ac:cxnSpMk id="31" creationId="{2AAE3E34-603E-9539-F830-081F07F3BF39}"/>
          </ac:cxnSpMkLst>
        </pc:cxnChg>
      </pc:sldChg>
      <pc:sldChg chg="modSp mod">
        <pc:chgData name="Gurnani, Sidh Dharam" userId="be519205-4eef-4319-9baa-cbd7a8624624" providerId="ADAL" clId="{E0A2EABE-A7DE-4E02-A088-96A0469EE8E2}" dt="2024-10-02T23:52:58.869" v="3671" actId="13926"/>
        <pc:sldMkLst>
          <pc:docMk/>
          <pc:sldMk cId="1168874776" sldId="274"/>
        </pc:sldMkLst>
        <pc:graphicFrameChg chg="modGraphic">
          <ac:chgData name="Gurnani, Sidh Dharam" userId="be519205-4eef-4319-9baa-cbd7a8624624" providerId="ADAL" clId="{E0A2EABE-A7DE-4E02-A088-96A0469EE8E2}" dt="2024-10-02T23:52:58.869" v="3671" actId="13926"/>
          <ac:graphicFrameMkLst>
            <pc:docMk/>
            <pc:sldMk cId="1168874776" sldId="274"/>
            <ac:graphicFrameMk id="5" creationId="{BACD7C12-064F-EEE5-47F1-FFCF7C2E4512}"/>
          </ac:graphicFrameMkLst>
        </pc:graphicFrameChg>
      </pc:sldChg>
      <pc:sldChg chg="addSp delSp modSp mod">
        <pc:chgData name="Gurnani, Sidh Dharam" userId="be519205-4eef-4319-9baa-cbd7a8624624" providerId="ADAL" clId="{E0A2EABE-A7DE-4E02-A088-96A0469EE8E2}" dt="2024-10-03T00:35:48.418" v="5540" actId="207"/>
        <pc:sldMkLst>
          <pc:docMk/>
          <pc:sldMk cId="1372801049" sldId="279"/>
        </pc:sldMkLst>
        <pc:spChg chg="add mod">
          <ac:chgData name="Gurnani, Sidh Dharam" userId="be519205-4eef-4319-9baa-cbd7a8624624" providerId="ADAL" clId="{E0A2EABE-A7DE-4E02-A088-96A0469EE8E2}" dt="2024-10-03T00:35:25.808" v="5537" actId="1076"/>
          <ac:spMkLst>
            <pc:docMk/>
            <pc:sldMk cId="1372801049" sldId="279"/>
            <ac:spMk id="5" creationId="{0DE7B1A9-B083-0DB0-2397-BE2A6738117D}"/>
          </ac:spMkLst>
        </pc:spChg>
        <pc:spChg chg="del">
          <ac:chgData name="Gurnani, Sidh Dharam" userId="be519205-4eef-4319-9baa-cbd7a8624624" providerId="ADAL" clId="{E0A2EABE-A7DE-4E02-A088-96A0469EE8E2}" dt="2024-10-03T00:19:48.756" v="5268" actId="478"/>
          <ac:spMkLst>
            <pc:docMk/>
            <pc:sldMk cId="1372801049" sldId="279"/>
            <ac:spMk id="8" creationId="{22A2F0C3-5078-5F3B-76C6-B1C2E92C8F3B}"/>
          </ac:spMkLst>
        </pc:spChg>
        <pc:graphicFrameChg chg="mod modGraphic">
          <ac:chgData name="Gurnani, Sidh Dharam" userId="be519205-4eef-4319-9baa-cbd7a8624624" providerId="ADAL" clId="{E0A2EABE-A7DE-4E02-A088-96A0469EE8E2}" dt="2024-10-03T00:35:48.418" v="5540" actId="207"/>
          <ac:graphicFrameMkLst>
            <pc:docMk/>
            <pc:sldMk cId="1372801049" sldId="279"/>
            <ac:graphicFrameMk id="7" creationId="{2907DA68-414D-B264-AD51-65D9AEA15700}"/>
          </ac:graphicFrameMkLst>
        </pc:graphicFrameChg>
      </pc:sldChg>
      <pc:sldChg chg="addSp delSp modSp add del mod">
        <pc:chgData name="Gurnani, Sidh Dharam" userId="be519205-4eef-4319-9baa-cbd7a8624624" providerId="ADAL" clId="{E0A2EABE-A7DE-4E02-A088-96A0469EE8E2}" dt="2024-10-03T00:18:12.704" v="5096" actId="20577"/>
        <pc:sldMkLst>
          <pc:docMk/>
          <pc:sldMk cId="2991372962" sldId="280"/>
        </pc:sldMkLst>
        <pc:spChg chg="del">
          <ac:chgData name="Gurnani, Sidh Dharam" userId="be519205-4eef-4319-9baa-cbd7a8624624" providerId="ADAL" clId="{E0A2EABE-A7DE-4E02-A088-96A0469EE8E2}" dt="2024-10-03T00:17:11.506" v="5047"/>
          <ac:spMkLst>
            <pc:docMk/>
            <pc:sldMk cId="2991372962" sldId="280"/>
            <ac:spMk id="3" creationId="{DC21921C-F26E-2E3A-6C66-C51115C76ED4}"/>
          </ac:spMkLst>
        </pc:spChg>
        <pc:spChg chg="add mod">
          <ac:chgData name="Gurnani, Sidh Dharam" userId="be519205-4eef-4319-9baa-cbd7a8624624" providerId="ADAL" clId="{E0A2EABE-A7DE-4E02-A088-96A0469EE8E2}" dt="2024-10-03T00:18:12.704" v="5096" actId="20577"/>
          <ac:spMkLst>
            <pc:docMk/>
            <pc:sldMk cId="2991372962" sldId="280"/>
            <ac:spMk id="8" creationId="{F999C266-CEF3-366B-5F8E-F93137370079}"/>
          </ac:spMkLst>
        </pc:spChg>
        <pc:graphicFrameChg chg="modGraphic">
          <ac:chgData name="Gurnani, Sidh Dharam" userId="be519205-4eef-4319-9baa-cbd7a8624624" providerId="ADAL" clId="{E0A2EABE-A7DE-4E02-A088-96A0469EE8E2}" dt="2024-10-03T00:17:45.018" v="5060" actId="14734"/>
          <ac:graphicFrameMkLst>
            <pc:docMk/>
            <pc:sldMk cId="2991372962" sldId="280"/>
            <ac:graphicFrameMk id="5" creationId="{8FB942EB-5C3B-1CC6-DC2E-26088A9F0FA6}"/>
          </ac:graphicFrameMkLst>
        </pc:graphicFrameChg>
        <pc:picChg chg="add mod ord">
          <ac:chgData name="Gurnani, Sidh Dharam" userId="be519205-4eef-4319-9baa-cbd7a8624624" providerId="ADAL" clId="{E0A2EABE-A7DE-4E02-A088-96A0469EE8E2}" dt="2024-10-03T00:17:48.651" v="5061" actId="1076"/>
          <ac:picMkLst>
            <pc:docMk/>
            <pc:sldMk cId="2991372962" sldId="280"/>
            <ac:picMk id="7" creationId="{32562006-3057-3043-0607-AF33C32B1156}"/>
          </ac:picMkLst>
        </pc:picChg>
      </pc:sldChg>
      <pc:sldChg chg="modSp mod">
        <pc:chgData name="Gurnani, Sidh Dharam" userId="be519205-4eef-4319-9baa-cbd7a8624624" providerId="ADAL" clId="{E0A2EABE-A7DE-4E02-A088-96A0469EE8E2}" dt="2024-10-02T23:49:38.046" v="3589" actId="20577"/>
        <pc:sldMkLst>
          <pc:docMk/>
          <pc:sldMk cId="3246837261" sldId="284"/>
        </pc:sldMkLst>
        <pc:spChg chg="mod">
          <ac:chgData name="Gurnani, Sidh Dharam" userId="be519205-4eef-4319-9baa-cbd7a8624624" providerId="ADAL" clId="{E0A2EABE-A7DE-4E02-A088-96A0469EE8E2}" dt="2024-10-02T23:49:38.046" v="3589" actId="20577"/>
          <ac:spMkLst>
            <pc:docMk/>
            <pc:sldMk cId="3246837261" sldId="284"/>
            <ac:spMk id="6" creationId="{312FC502-0C17-7EC5-4FA2-96A545CF7504}"/>
          </ac:spMkLst>
        </pc:spChg>
      </pc:sldChg>
      <pc:sldChg chg="modSp mod">
        <pc:chgData name="Gurnani, Sidh Dharam" userId="be519205-4eef-4319-9baa-cbd7a8624624" providerId="ADAL" clId="{E0A2EABE-A7DE-4E02-A088-96A0469EE8E2}" dt="2024-10-03T00:19:20.115" v="5267" actId="20577"/>
        <pc:sldMkLst>
          <pc:docMk/>
          <pc:sldMk cId="3158217661" sldId="285"/>
        </pc:sldMkLst>
        <pc:spChg chg="mod">
          <ac:chgData name="Gurnani, Sidh Dharam" userId="be519205-4eef-4319-9baa-cbd7a8624624" providerId="ADAL" clId="{E0A2EABE-A7DE-4E02-A088-96A0469EE8E2}" dt="2024-10-03T00:19:20.115" v="5267" actId="20577"/>
          <ac:spMkLst>
            <pc:docMk/>
            <pc:sldMk cId="3158217661" sldId="285"/>
            <ac:spMk id="6" creationId="{312FC502-0C17-7EC5-4FA2-96A545CF7504}"/>
          </ac:spMkLst>
        </pc:spChg>
      </pc:sldChg>
      <pc:sldChg chg="modSp mod">
        <pc:chgData name="Gurnani, Sidh Dharam" userId="be519205-4eef-4319-9baa-cbd7a8624624" providerId="ADAL" clId="{E0A2EABE-A7DE-4E02-A088-96A0469EE8E2}" dt="2024-10-02T07:41:37.683" v="23" actId="20577"/>
        <pc:sldMkLst>
          <pc:docMk/>
          <pc:sldMk cId="1030631257" sldId="286"/>
        </pc:sldMkLst>
        <pc:spChg chg="mod">
          <ac:chgData name="Gurnani, Sidh Dharam" userId="be519205-4eef-4319-9baa-cbd7a8624624" providerId="ADAL" clId="{E0A2EABE-A7DE-4E02-A088-96A0469EE8E2}" dt="2024-10-02T07:41:37.683" v="23" actId="20577"/>
          <ac:spMkLst>
            <pc:docMk/>
            <pc:sldMk cId="1030631257" sldId="286"/>
            <ac:spMk id="6" creationId="{312FC502-0C17-7EC5-4FA2-96A545CF7504}"/>
          </ac:spMkLst>
        </pc:spChg>
      </pc:sldChg>
      <pc:sldChg chg="delSp modSp del mod">
        <pc:chgData name="Gurnani, Sidh Dharam" userId="be519205-4eef-4319-9baa-cbd7a8624624" providerId="ADAL" clId="{E0A2EABE-A7DE-4E02-A088-96A0469EE8E2}" dt="2024-10-02T08:04:39.755" v="540" actId="47"/>
        <pc:sldMkLst>
          <pc:docMk/>
          <pc:sldMk cId="1581066147" sldId="292"/>
        </pc:sldMkLst>
        <pc:spChg chg="del">
          <ac:chgData name="Gurnani, Sidh Dharam" userId="be519205-4eef-4319-9baa-cbd7a8624624" providerId="ADAL" clId="{E0A2EABE-A7DE-4E02-A088-96A0469EE8E2}" dt="2024-10-02T07:54:38.907" v="498" actId="478"/>
          <ac:spMkLst>
            <pc:docMk/>
            <pc:sldMk cId="1581066147" sldId="292"/>
            <ac:spMk id="7" creationId="{FD2C0AA4-F8F8-0DA5-904E-DA9D1EAB1184}"/>
          </ac:spMkLst>
        </pc:spChg>
        <pc:graphicFrameChg chg="mod modGraphic">
          <ac:chgData name="Gurnani, Sidh Dharam" userId="be519205-4eef-4319-9baa-cbd7a8624624" providerId="ADAL" clId="{E0A2EABE-A7DE-4E02-A088-96A0469EE8E2}" dt="2024-10-02T07:59:24.908" v="517"/>
          <ac:graphicFrameMkLst>
            <pc:docMk/>
            <pc:sldMk cId="1581066147" sldId="292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E0A2EABE-A7DE-4E02-A088-96A0469EE8E2}" dt="2024-10-02T08:02:28.188" v="531" actId="20577"/>
          <ac:graphicFrameMkLst>
            <pc:docMk/>
            <pc:sldMk cId="1581066147" sldId="292"/>
            <ac:graphicFrameMk id="6" creationId="{9FA34E5D-B6D0-A015-3F17-769625C7A1A0}"/>
          </ac:graphicFrameMkLst>
        </pc:graphicFrameChg>
        <pc:picChg chg="del">
          <ac:chgData name="Gurnani, Sidh Dharam" userId="be519205-4eef-4319-9baa-cbd7a8624624" providerId="ADAL" clId="{E0A2EABE-A7DE-4E02-A088-96A0469EE8E2}" dt="2024-10-02T07:54:42.207" v="499" actId="478"/>
          <ac:picMkLst>
            <pc:docMk/>
            <pc:sldMk cId="1581066147" sldId="292"/>
            <ac:picMk id="8" creationId="{5F4FE826-FCE2-FFCA-19F8-2E721DD69A8F}"/>
          </ac:picMkLst>
        </pc:picChg>
      </pc:sldChg>
      <pc:sldChg chg="modSp mod">
        <pc:chgData name="Gurnani, Sidh Dharam" userId="be519205-4eef-4319-9baa-cbd7a8624624" providerId="ADAL" clId="{E0A2EABE-A7DE-4E02-A088-96A0469EE8E2}" dt="2024-10-02T07:45:54.223" v="441" actId="20577"/>
        <pc:sldMkLst>
          <pc:docMk/>
          <pc:sldMk cId="1575885478" sldId="296"/>
        </pc:sldMkLst>
        <pc:spChg chg="mod">
          <ac:chgData name="Gurnani, Sidh Dharam" userId="be519205-4eef-4319-9baa-cbd7a8624624" providerId="ADAL" clId="{E0A2EABE-A7DE-4E02-A088-96A0469EE8E2}" dt="2024-10-02T07:45:54.223" v="441" actId="20577"/>
          <ac:spMkLst>
            <pc:docMk/>
            <pc:sldMk cId="1575885478" sldId="296"/>
            <ac:spMk id="5" creationId="{75DEC3FA-7B5A-DC9D-C7F6-F8A576DFFC82}"/>
          </ac:spMkLst>
        </pc:spChg>
      </pc:sldChg>
      <pc:sldChg chg="addSp delSp modSp add del mod">
        <pc:chgData name="Gurnani, Sidh Dharam" userId="be519205-4eef-4319-9baa-cbd7a8624624" providerId="ADAL" clId="{E0A2EABE-A7DE-4E02-A088-96A0469EE8E2}" dt="2024-10-02T07:54:58.722" v="500" actId="47"/>
        <pc:sldMkLst>
          <pc:docMk/>
          <pc:sldMk cId="1055828397" sldId="297"/>
        </pc:sldMkLst>
        <pc:spChg chg="del">
          <ac:chgData name="Gurnani, Sidh Dharam" userId="be519205-4eef-4319-9baa-cbd7a8624624" providerId="ADAL" clId="{E0A2EABE-A7DE-4E02-A088-96A0469EE8E2}" dt="2024-10-02T07:47:03.070" v="443" actId="478"/>
          <ac:spMkLst>
            <pc:docMk/>
            <pc:sldMk cId="1055828397" sldId="297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E0A2EABE-A7DE-4E02-A088-96A0469EE8E2}" dt="2024-10-02T07:47:18.359" v="446" actId="478"/>
          <ac:spMkLst>
            <pc:docMk/>
            <pc:sldMk cId="1055828397" sldId="297"/>
            <ac:spMk id="6" creationId="{C8A745F5-5679-3A21-8FDE-92D6399B53F0}"/>
          </ac:spMkLst>
        </pc:spChg>
        <pc:picChg chg="add del mod modCrop">
          <ac:chgData name="Gurnani, Sidh Dharam" userId="be519205-4eef-4319-9baa-cbd7a8624624" providerId="ADAL" clId="{E0A2EABE-A7DE-4E02-A088-96A0469EE8E2}" dt="2024-10-02T07:48:45.192" v="458" actId="478"/>
          <ac:picMkLst>
            <pc:docMk/>
            <pc:sldMk cId="1055828397" sldId="297"/>
            <ac:picMk id="7" creationId="{0EF8FB4A-A04A-0AEC-AA5C-0AB963ED5534}"/>
          </ac:picMkLst>
        </pc:picChg>
        <pc:picChg chg="add mod">
          <ac:chgData name="Gurnani, Sidh Dharam" userId="be519205-4eef-4319-9baa-cbd7a8624624" providerId="ADAL" clId="{E0A2EABE-A7DE-4E02-A088-96A0469EE8E2}" dt="2024-10-02T07:50:46.752" v="477" actId="1076"/>
          <ac:picMkLst>
            <pc:docMk/>
            <pc:sldMk cId="1055828397" sldId="297"/>
            <ac:picMk id="9" creationId="{B96FC883-BE55-E3C3-47F5-58620A6358EB}"/>
          </ac:picMkLst>
        </pc:picChg>
        <pc:picChg chg="add mod">
          <ac:chgData name="Gurnani, Sidh Dharam" userId="be519205-4eef-4319-9baa-cbd7a8624624" providerId="ADAL" clId="{E0A2EABE-A7DE-4E02-A088-96A0469EE8E2}" dt="2024-10-02T07:50:46.752" v="477" actId="1076"/>
          <ac:picMkLst>
            <pc:docMk/>
            <pc:sldMk cId="1055828397" sldId="297"/>
            <ac:picMk id="11" creationId="{58FC58D4-BB0C-E0ED-C48F-D50DF2B5752B}"/>
          </ac:picMkLst>
        </pc:picChg>
      </pc:sldChg>
      <pc:sldChg chg="addSp modSp add mod">
        <pc:chgData name="Gurnani, Sidh Dharam" userId="be519205-4eef-4319-9baa-cbd7a8624624" providerId="ADAL" clId="{E0A2EABE-A7DE-4E02-A088-96A0469EE8E2}" dt="2024-10-02T08:32:21.656" v="1229" actId="1076"/>
        <pc:sldMkLst>
          <pc:docMk/>
          <pc:sldMk cId="1786248125" sldId="297"/>
        </pc:sldMkLst>
        <pc:spChg chg="mod">
          <ac:chgData name="Gurnani, Sidh Dharam" userId="be519205-4eef-4319-9baa-cbd7a8624624" providerId="ADAL" clId="{E0A2EABE-A7DE-4E02-A088-96A0469EE8E2}" dt="2024-10-02T08:04:36.234" v="539" actId="20577"/>
          <ac:spMkLst>
            <pc:docMk/>
            <pc:sldMk cId="1786248125" sldId="297"/>
            <ac:spMk id="2" creationId="{2D287118-5D59-ECD4-687B-F018E5EC30A9}"/>
          </ac:spMkLst>
        </pc:spChg>
        <pc:graphicFrameChg chg="modGraphic">
          <ac:chgData name="Gurnani, Sidh Dharam" userId="be519205-4eef-4319-9baa-cbd7a8624624" providerId="ADAL" clId="{E0A2EABE-A7DE-4E02-A088-96A0469EE8E2}" dt="2024-10-02T08:26:12.793" v="1215" actId="20577"/>
          <ac:graphicFrameMkLst>
            <pc:docMk/>
            <pc:sldMk cId="1786248125" sldId="297"/>
            <ac:graphicFrameMk id="3" creationId="{45A6F483-1899-9FAC-8E81-4763C1D4F5C5}"/>
          </ac:graphicFrameMkLst>
        </pc:graphicFrameChg>
        <pc:picChg chg="add mod modCrop">
          <ac:chgData name="Gurnani, Sidh Dharam" userId="be519205-4eef-4319-9baa-cbd7a8624624" providerId="ADAL" clId="{E0A2EABE-A7DE-4E02-A088-96A0469EE8E2}" dt="2024-10-02T08:32:21.656" v="1229" actId="1076"/>
          <ac:picMkLst>
            <pc:docMk/>
            <pc:sldMk cId="1786248125" sldId="297"/>
            <ac:picMk id="7" creationId="{FB2DA84B-3767-BA22-6EA8-9C3555B9351D}"/>
          </ac:picMkLst>
        </pc:picChg>
        <pc:picChg chg="add mod">
          <ac:chgData name="Gurnani, Sidh Dharam" userId="be519205-4eef-4319-9baa-cbd7a8624624" providerId="ADAL" clId="{E0A2EABE-A7DE-4E02-A088-96A0469EE8E2}" dt="2024-10-02T08:32:21.656" v="1229" actId="1076"/>
          <ac:picMkLst>
            <pc:docMk/>
            <pc:sldMk cId="1786248125" sldId="297"/>
            <ac:picMk id="9" creationId="{02847CF0-C85F-103B-EB3A-E2996E2B6CC3}"/>
          </ac:picMkLst>
        </pc:picChg>
      </pc:sldChg>
      <pc:sldChg chg="addSp modSp add mod">
        <pc:chgData name="Gurnani, Sidh Dharam" userId="be519205-4eef-4319-9baa-cbd7a8624624" providerId="ADAL" clId="{E0A2EABE-A7DE-4E02-A088-96A0469EE8E2}" dt="2024-10-02T08:40:21.086" v="1299"/>
        <pc:sldMkLst>
          <pc:docMk/>
          <pc:sldMk cId="238356256" sldId="298"/>
        </pc:sldMkLst>
        <pc:spChg chg="mod">
          <ac:chgData name="Gurnani, Sidh Dharam" userId="be519205-4eef-4319-9baa-cbd7a8624624" providerId="ADAL" clId="{E0A2EABE-A7DE-4E02-A088-96A0469EE8E2}" dt="2024-10-02T08:04:49.388" v="549" actId="20577"/>
          <ac:spMkLst>
            <pc:docMk/>
            <pc:sldMk cId="238356256" sldId="298"/>
            <ac:spMk id="2" creationId="{2D287118-5D59-ECD4-687B-F018E5EC30A9}"/>
          </ac:spMkLst>
        </pc:spChg>
        <pc:graphicFrameChg chg="mod modGraphic">
          <ac:chgData name="Gurnani, Sidh Dharam" userId="be519205-4eef-4319-9baa-cbd7a8624624" providerId="ADAL" clId="{E0A2EABE-A7DE-4E02-A088-96A0469EE8E2}" dt="2024-10-02T08:40:21.086" v="1299"/>
          <ac:graphicFrameMkLst>
            <pc:docMk/>
            <pc:sldMk cId="238356256" sldId="298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E0A2EABE-A7DE-4E02-A088-96A0469EE8E2}" dt="2024-10-02T08:04:52.586" v="555" actId="20577"/>
          <ac:graphicFrameMkLst>
            <pc:docMk/>
            <pc:sldMk cId="238356256" sldId="298"/>
            <ac:graphicFrameMk id="6" creationId="{9FA34E5D-B6D0-A015-3F17-769625C7A1A0}"/>
          </ac:graphicFrameMkLst>
        </pc:graphicFrameChg>
        <pc:picChg chg="add mod">
          <ac:chgData name="Gurnani, Sidh Dharam" userId="be519205-4eef-4319-9baa-cbd7a8624624" providerId="ADAL" clId="{E0A2EABE-A7DE-4E02-A088-96A0469EE8E2}" dt="2024-10-02T08:34:16.289" v="1245" actId="1076"/>
          <ac:picMkLst>
            <pc:docMk/>
            <pc:sldMk cId="238356256" sldId="298"/>
            <ac:picMk id="7" creationId="{E7AC2B28-EA28-EED6-1CF6-AEEB2D7D297F}"/>
          </ac:picMkLst>
        </pc:picChg>
        <pc:picChg chg="add mod">
          <ac:chgData name="Gurnani, Sidh Dharam" userId="be519205-4eef-4319-9baa-cbd7a8624624" providerId="ADAL" clId="{E0A2EABE-A7DE-4E02-A088-96A0469EE8E2}" dt="2024-10-02T08:34:39.841" v="1248" actId="1076"/>
          <ac:picMkLst>
            <pc:docMk/>
            <pc:sldMk cId="238356256" sldId="298"/>
            <ac:picMk id="9" creationId="{FFDF89EC-5F6B-04BB-9B05-9E0C062015B3}"/>
          </ac:picMkLst>
        </pc:picChg>
      </pc:sldChg>
      <pc:sldChg chg="addSp delSp modSp add del mod">
        <pc:chgData name="Gurnani, Sidh Dharam" userId="be519205-4eef-4319-9baa-cbd7a8624624" providerId="ADAL" clId="{E0A2EABE-A7DE-4E02-A088-96A0469EE8E2}" dt="2024-10-02T07:54:58.722" v="500" actId="47"/>
        <pc:sldMkLst>
          <pc:docMk/>
          <pc:sldMk cId="4050492888" sldId="298"/>
        </pc:sldMkLst>
        <pc:picChg chg="add mod">
          <ac:chgData name="Gurnani, Sidh Dharam" userId="be519205-4eef-4319-9baa-cbd7a8624624" providerId="ADAL" clId="{E0A2EABE-A7DE-4E02-A088-96A0469EE8E2}" dt="2024-10-02T07:51:14.615" v="482" actId="1076"/>
          <ac:picMkLst>
            <pc:docMk/>
            <pc:sldMk cId="4050492888" sldId="298"/>
            <ac:picMk id="5" creationId="{814AC8CB-CDB3-E316-459E-9F59ABCC7A10}"/>
          </ac:picMkLst>
        </pc:picChg>
        <pc:picChg chg="add mod">
          <ac:chgData name="Gurnani, Sidh Dharam" userId="be519205-4eef-4319-9baa-cbd7a8624624" providerId="ADAL" clId="{E0A2EABE-A7DE-4E02-A088-96A0469EE8E2}" dt="2024-10-02T07:51:40.856" v="487" actId="14100"/>
          <ac:picMkLst>
            <pc:docMk/>
            <pc:sldMk cId="4050492888" sldId="298"/>
            <ac:picMk id="7" creationId="{93C41C92-0D8A-634F-F9E5-AD93EE6E52DF}"/>
          </ac:picMkLst>
        </pc:picChg>
        <pc:picChg chg="del">
          <ac:chgData name="Gurnani, Sidh Dharam" userId="be519205-4eef-4319-9baa-cbd7a8624624" providerId="ADAL" clId="{E0A2EABE-A7DE-4E02-A088-96A0469EE8E2}" dt="2024-10-02T07:51:15.917" v="483" actId="478"/>
          <ac:picMkLst>
            <pc:docMk/>
            <pc:sldMk cId="4050492888" sldId="298"/>
            <ac:picMk id="9" creationId="{B96FC883-BE55-E3C3-47F5-58620A6358EB}"/>
          </ac:picMkLst>
        </pc:picChg>
        <pc:picChg chg="del">
          <ac:chgData name="Gurnani, Sidh Dharam" userId="be519205-4eef-4319-9baa-cbd7a8624624" providerId="ADAL" clId="{E0A2EABE-A7DE-4E02-A088-96A0469EE8E2}" dt="2024-10-02T07:51:12.457" v="481" actId="478"/>
          <ac:picMkLst>
            <pc:docMk/>
            <pc:sldMk cId="4050492888" sldId="298"/>
            <ac:picMk id="11" creationId="{58FC58D4-BB0C-E0ED-C48F-D50DF2B5752B}"/>
          </ac:picMkLst>
        </pc:picChg>
      </pc:sldChg>
      <pc:sldChg chg="addSp modSp add mod">
        <pc:chgData name="Gurnani, Sidh Dharam" userId="be519205-4eef-4319-9baa-cbd7a8624624" providerId="ADAL" clId="{E0A2EABE-A7DE-4E02-A088-96A0469EE8E2}" dt="2024-10-02T08:41:12.494" v="1301"/>
        <pc:sldMkLst>
          <pc:docMk/>
          <pc:sldMk cId="1760585103" sldId="299"/>
        </pc:sldMkLst>
        <pc:spChg chg="mod">
          <ac:chgData name="Gurnani, Sidh Dharam" userId="be519205-4eef-4319-9baa-cbd7a8624624" providerId="ADAL" clId="{E0A2EABE-A7DE-4E02-A088-96A0469EE8E2}" dt="2024-10-02T08:04:56.622" v="560" actId="20577"/>
          <ac:spMkLst>
            <pc:docMk/>
            <pc:sldMk cId="1760585103" sldId="299"/>
            <ac:spMk id="2" creationId="{2D287118-5D59-ECD4-687B-F018E5EC30A9}"/>
          </ac:spMkLst>
        </pc:spChg>
        <pc:graphicFrameChg chg="mod modGraphic">
          <ac:chgData name="Gurnani, Sidh Dharam" userId="be519205-4eef-4319-9baa-cbd7a8624624" providerId="ADAL" clId="{E0A2EABE-A7DE-4E02-A088-96A0469EE8E2}" dt="2024-10-02T08:41:12.494" v="1301"/>
          <ac:graphicFrameMkLst>
            <pc:docMk/>
            <pc:sldMk cId="1760585103" sldId="299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E0A2EABE-A7DE-4E02-A088-96A0469EE8E2}" dt="2024-10-02T08:39:07.456" v="1297" actId="20577"/>
          <ac:graphicFrameMkLst>
            <pc:docMk/>
            <pc:sldMk cId="1760585103" sldId="299"/>
            <ac:graphicFrameMk id="6" creationId="{9FA34E5D-B6D0-A015-3F17-769625C7A1A0}"/>
          </ac:graphicFrameMkLst>
        </pc:graphicFrameChg>
        <pc:picChg chg="add mod">
          <ac:chgData name="Gurnani, Sidh Dharam" userId="be519205-4eef-4319-9baa-cbd7a8624624" providerId="ADAL" clId="{E0A2EABE-A7DE-4E02-A088-96A0469EE8E2}" dt="2024-10-02T08:35:33.451" v="1251" actId="1076"/>
          <ac:picMkLst>
            <pc:docMk/>
            <pc:sldMk cId="1760585103" sldId="299"/>
            <ac:picMk id="7" creationId="{36E33ED8-637D-2D94-9252-ADADBC5F33A6}"/>
          </ac:picMkLst>
        </pc:picChg>
        <pc:picChg chg="add mod">
          <ac:chgData name="Gurnani, Sidh Dharam" userId="be519205-4eef-4319-9baa-cbd7a8624624" providerId="ADAL" clId="{E0A2EABE-A7DE-4E02-A088-96A0469EE8E2}" dt="2024-10-02T08:37:18.526" v="1256" actId="14100"/>
          <ac:picMkLst>
            <pc:docMk/>
            <pc:sldMk cId="1760585103" sldId="299"/>
            <ac:picMk id="9" creationId="{D00C1F0D-7630-981F-A82D-BE5042394732}"/>
          </ac:picMkLst>
        </pc:picChg>
      </pc:sldChg>
      <pc:sldChg chg="addSp modSp add mod">
        <pc:chgData name="Gurnani, Sidh Dharam" userId="be519205-4eef-4319-9baa-cbd7a8624624" providerId="ADAL" clId="{E0A2EABE-A7DE-4E02-A088-96A0469EE8E2}" dt="2024-10-02T08:42:37.634" v="1303"/>
        <pc:sldMkLst>
          <pc:docMk/>
          <pc:sldMk cId="3682456002" sldId="300"/>
        </pc:sldMkLst>
        <pc:spChg chg="mod">
          <ac:chgData name="Gurnani, Sidh Dharam" userId="be519205-4eef-4319-9baa-cbd7a8624624" providerId="ADAL" clId="{E0A2EABE-A7DE-4E02-A088-96A0469EE8E2}" dt="2024-10-02T08:05:05.226" v="571" actId="20577"/>
          <ac:spMkLst>
            <pc:docMk/>
            <pc:sldMk cId="3682456002" sldId="300"/>
            <ac:spMk id="2" creationId="{2D287118-5D59-ECD4-687B-F018E5EC30A9}"/>
          </ac:spMkLst>
        </pc:spChg>
        <pc:graphicFrameChg chg="mod modGraphic">
          <ac:chgData name="Gurnani, Sidh Dharam" userId="be519205-4eef-4319-9baa-cbd7a8624624" providerId="ADAL" clId="{E0A2EABE-A7DE-4E02-A088-96A0469EE8E2}" dt="2024-10-02T08:42:37.634" v="1303"/>
          <ac:graphicFrameMkLst>
            <pc:docMk/>
            <pc:sldMk cId="3682456002" sldId="300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E0A2EABE-A7DE-4E02-A088-96A0469EE8E2}" dt="2024-10-02T08:05:09.467" v="577" actId="20577"/>
          <ac:graphicFrameMkLst>
            <pc:docMk/>
            <pc:sldMk cId="3682456002" sldId="300"/>
            <ac:graphicFrameMk id="6" creationId="{9FA34E5D-B6D0-A015-3F17-769625C7A1A0}"/>
          </ac:graphicFrameMkLst>
        </pc:graphicFrameChg>
        <pc:picChg chg="add mod">
          <ac:chgData name="Gurnani, Sidh Dharam" userId="be519205-4eef-4319-9baa-cbd7a8624624" providerId="ADAL" clId="{E0A2EABE-A7DE-4E02-A088-96A0469EE8E2}" dt="2024-10-02T08:38:42.017" v="1277" actId="1076"/>
          <ac:picMkLst>
            <pc:docMk/>
            <pc:sldMk cId="3682456002" sldId="300"/>
            <ac:picMk id="7" creationId="{671A6F56-92E8-2168-979A-6896B94D5587}"/>
          </ac:picMkLst>
        </pc:picChg>
        <pc:picChg chg="add mod modCrop">
          <ac:chgData name="Gurnani, Sidh Dharam" userId="be519205-4eef-4319-9baa-cbd7a8624624" providerId="ADAL" clId="{E0A2EABE-A7DE-4E02-A088-96A0469EE8E2}" dt="2024-10-02T08:38:42.017" v="1277" actId="1076"/>
          <ac:picMkLst>
            <pc:docMk/>
            <pc:sldMk cId="3682456002" sldId="300"/>
            <ac:picMk id="9" creationId="{5F76292C-5BA7-3AC8-21F7-1ADA7C60CB83}"/>
          </ac:picMkLst>
        </pc:picChg>
      </pc:sldChg>
      <pc:sldChg chg="modSp add mod">
        <pc:chgData name="Gurnani, Sidh Dharam" userId="be519205-4eef-4319-9baa-cbd7a8624624" providerId="ADAL" clId="{E0A2EABE-A7DE-4E02-A088-96A0469EE8E2}" dt="2024-10-02T08:11:17.261" v="918" actId="20577"/>
        <pc:sldMkLst>
          <pc:docMk/>
          <pc:sldMk cId="3971483033" sldId="301"/>
        </pc:sldMkLst>
        <pc:spChg chg="mod">
          <ac:chgData name="Gurnani, Sidh Dharam" userId="be519205-4eef-4319-9baa-cbd7a8624624" providerId="ADAL" clId="{E0A2EABE-A7DE-4E02-A088-96A0469EE8E2}" dt="2024-10-02T08:09:47.453" v="613" actId="20577"/>
          <ac:spMkLst>
            <pc:docMk/>
            <pc:sldMk cId="3971483033" sldId="301"/>
            <ac:spMk id="2" creationId="{F8861C05-EA4C-9DD1-0D66-D0DE52FF8483}"/>
          </ac:spMkLst>
        </pc:spChg>
        <pc:spChg chg="mod">
          <ac:chgData name="Gurnani, Sidh Dharam" userId="be519205-4eef-4319-9baa-cbd7a8624624" providerId="ADAL" clId="{E0A2EABE-A7DE-4E02-A088-96A0469EE8E2}" dt="2024-10-02T08:11:17.261" v="918" actId="20577"/>
          <ac:spMkLst>
            <pc:docMk/>
            <pc:sldMk cId="3971483033" sldId="301"/>
            <ac:spMk id="5" creationId="{75DEC3FA-7B5A-DC9D-C7F6-F8A576DFFC82}"/>
          </ac:spMkLst>
        </pc:spChg>
      </pc:sldChg>
      <pc:sldChg chg="addSp delSp modSp add mod">
        <pc:chgData name="Gurnani, Sidh Dharam" userId="be519205-4eef-4319-9baa-cbd7a8624624" providerId="ADAL" clId="{E0A2EABE-A7DE-4E02-A088-96A0469EE8E2}" dt="2024-10-02T23:00:56.483" v="1640" actId="20577"/>
        <pc:sldMkLst>
          <pc:docMk/>
          <pc:sldMk cId="1863352886" sldId="302"/>
        </pc:sldMkLst>
        <pc:spChg chg="mod">
          <ac:chgData name="Gurnani, Sidh Dharam" userId="be519205-4eef-4319-9baa-cbd7a8624624" providerId="ADAL" clId="{E0A2EABE-A7DE-4E02-A088-96A0469EE8E2}" dt="2024-10-02T08:12:58.830" v="1198" actId="20577"/>
          <ac:spMkLst>
            <pc:docMk/>
            <pc:sldMk cId="1863352886" sldId="302"/>
            <ac:spMk id="2" creationId="{F8861C05-EA4C-9DD1-0D66-D0DE52FF8483}"/>
          </ac:spMkLst>
        </pc:spChg>
        <pc:spChg chg="add del">
          <ac:chgData name="Gurnani, Sidh Dharam" userId="be519205-4eef-4319-9baa-cbd7a8624624" providerId="ADAL" clId="{E0A2EABE-A7DE-4E02-A088-96A0469EE8E2}" dt="2024-10-02T08:15:41.650" v="1200" actId="478"/>
          <ac:spMkLst>
            <pc:docMk/>
            <pc:sldMk cId="1863352886" sldId="302"/>
            <ac:spMk id="3" creationId="{BFA7B001-E009-05FB-4A9D-3602088F804D}"/>
          </ac:spMkLst>
        </pc:spChg>
        <pc:spChg chg="del">
          <ac:chgData name="Gurnani, Sidh Dharam" userId="be519205-4eef-4319-9baa-cbd7a8624624" providerId="ADAL" clId="{E0A2EABE-A7DE-4E02-A088-96A0469EE8E2}" dt="2024-10-02T22:57:39.970" v="1324" actId="478"/>
          <ac:spMkLst>
            <pc:docMk/>
            <pc:sldMk cId="1863352886" sldId="302"/>
            <ac:spMk id="3" creationId="{FA4D05CB-FB22-13F8-B3D7-875C7FEB09D6}"/>
          </ac:spMkLst>
        </pc:spChg>
        <pc:spChg chg="mod">
          <ac:chgData name="Gurnani, Sidh Dharam" userId="be519205-4eef-4319-9baa-cbd7a8624624" providerId="ADAL" clId="{E0A2EABE-A7DE-4E02-A088-96A0469EE8E2}" dt="2024-10-02T23:00:56.483" v="1640" actId="20577"/>
          <ac:spMkLst>
            <pc:docMk/>
            <pc:sldMk cId="1863352886" sldId="302"/>
            <ac:spMk id="5" creationId="{75DEC3FA-7B5A-DC9D-C7F6-F8A576DFFC82}"/>
          </ac:spMkLst>
        </pc:spChg>
        <pc:picChg chg="add del mod">
          <ac:chgData name="Gurnani, Sidh Dharam" userId="be519205-4eef-4319-9baa-cbd7a8624624" providerId="ADAL" clId="{E0A2EABE-A7DE-4E02-A088-96A0469EE8E2}" dt="2024-10-02T22:59:45.417" v="1403" actId="21"/>
          <ac:picMkLst>
            <pc:docMk/>
            <pc:sldMk cId="1863352886" sldId="302"/>
            <ac:picMk id="7" creationId="{539F6113-6FFC-174F-D676-A015645B4029}"/>
          </ac:picMkLst>
        </pc:picChg>
      </pc:sldChg>
      <pc:sldChg chg="modSp add del mod ord">
        <pc:chgData name="Gurnani, Sidh Dharam" userId="be519205-4eef-4319-9baa-cbd7a8624624" providerId="ADAL" clId="{E0A2EABE-A7DE-4E02-A088-96A0469EE8E2}" dt="2024-10-02T08:43:50.831" v="1320" actId="47"/>
        <pc:sldMkLst>
          <pc:docMk/>
          <pc:sldMk cId="901652113" sldId="303"/>
        </pc:sldMkLst>
        <pc:spChg chg="mod">
          <ac:chgData name="Gurnani, Sidh Dharam" userId="be519205-4eef-4319-9baa-cbd7a8624624" providerId="ADAL" clId="{E0A2EABE-A7DE-4E02-A088-96A0469EE8E2}" dt="2024-10-02T08:43:48.245" v="1319" actId="20577"/>
          <ac:spMkLst>
            <pc:docMk/>
            <pc:sldMk cId="901652113" sldId="303"/>
            <ac:spMk id="5" creationId="{75DEC3FA-7B5A-DC9D-C7F6-F8A576DFFC82}"/>
          </ac:spMkLst>
        </pc:spChg>
      </pc:sldChg>
      <pc:sldChg chg="del">
        <pc:chgData name="Gurnani, Sidh Dharam" userId="be519205-4eef-4319-9baa-cbd7a8624624" providerId="ADAL" clId="{E0A2EABE-A7DE-4E02-A088-96A0469EE8E2}" dt="2024-10-03T00:14:36.638" v="5044" actId="47"/>
        <pc:sldMkLst>
          <pc:docMk/>
          <pc:sldMk cId="2530933252" sldId="310"/>
        </pc:sldMkLst>
      </pc:sldChg>
      <pc:sldChg chg="addSp delSp modSp mod">
        <pc:chgData name="Gurnani, Sidh Dharam" userId="be519205-4eef-4319-9baa-cbd7a8624624" providerId="ADAL" clId="{E0A2EABE-A7DE-4E02-A088-96A0469EE8E2}" dt="2024-10-02T23:09:28.696" v="1952" actId="20577"/>
        <pc:sldMkLst>
          <pc:docMk/>
          <pc:sldMk cId="3267859387" sldId="316"/>
        </pc:sldMkLst>
        <pc:spChg chg="mod">
          <ac:chgData name="Gurnani, Sidh Dharam" userId="be519205-4eef-4319-9baa-cbd7a8624624" providerId="ADAL" clId="{E0A2EABE-A7DE-4E02-A088-96A0469EE8E2}" dt="2024-10-02T23:09:28.696" v="1952" actId="20577"/>
          <ac:spMkLst>
            <pc:docMk/>
            <pc:sldMk cId="3267859387" sldId="316"/>
            <ac:spMk id="2" creationId="{2D287118-5D59-ECD4-687B-F018E5EC30A9}"/>
          </ac:spMkLst>
        </pc:spChg>
        <pc:spChg chg="del">
          <ac:chgData name="Gurnani, Sidh Dharam" userId="be519205-4eef-4319-9baa-cbd7a8624624" providerId="ADAL" clId="{E0A2EABE-A7DE-4E02-A088-96A0469EE8E2}" dt="2024-10-02T23:02:10.225" v="1719" actId="478"/>
          <ac:spMkLst>
            <pc:docMk/>
            <pc:sldMk cId="3267859387" sldId="316"/>
            <ac:spMk id="5" creationId="{0DC656D9-5DA3-28D5-FEEE-C579F9FA7942}"/>
          </ac:spMkLst>
        </pc:spChg>
        <pc:graphicFrameChg chg="mod modGraphic">
          <ac:chgData name="Gurnani, Sidh Dharam" userId="be519205-4eef-4319-9baa-cbd7a8624624" providerId="ADAL" clId="{E0A2EABE-A7DE-4E02-A088-96A0469EE8E2}" dt="2024-10-02T23:06:59.991" v="1918"/>
          <ac:graphicFrameMkLst>
            <pc:docMk/>
            <pc:sldMk cId="3267859387" sldId="316"/>
            <ac:graphicFrameMk id="3" creationId="{45A6F483-1899-9FAC-8E81-4763C1D4F5C5}"/>
          </ac:graphicFrameMkLst>
        </pc:graphicFrameChg>
        <pc:picChg chg="add mod">
          <ac:chgData name="Gurnani, Sidh Dharam" userId="be519205-4eef-4319-9baa-cbd7a8624624" providerId="ADAL" clId="{E0A2EABE-A7DE-4E02-A088-96A0469EE8E2}" dt="2024-10-02T23:08:57.353" v="1921" actId="1076"/>
          <ac:picMkLst>
            <pc:docMk/>
            <pc:sldMk cId="3267859387" sldId="316"/>
            <ac:picMk id="8" creationId="{F5289751-1D38-D083-D5CB-554572CCD359}"/>
          </ac:picMkLst>
        </pc:picChg>
        <pc:picChg chg="add mod">
          <ac:chgData name="Gurnani, Sidh Dharam" userId="be519205-4eef-4319-9baa-cbd7a8624624" providerId="ADAL" clId="{E0A2EABE-A7DE-4E02-A088-96A0469EE8E2}" dt="2024-10-02T23:09:12.961" v="1924" actId="1076"/>
          <ac:picMkLst>
            <pc:docMk/>
            <pc:sldMk cId="3267859387" sldId="316"/>
            <ac:picMk id="10" creationId="{A4FCC0BF-9E13-DD72-89E0-6996A5EEA7BA}"/>
          </ac:picMkLst>
        </pc:picChg>
      </pc:sldChg>
      <pc:sldChg chg="addSp modSp mod">
        <pc:chgData name="Gurnani, Sidh Dharam" userId="be519205-4eef-4319-9baa-cbd7a8624624" providerId="ADAL" clId="{E0A2EABE-A7DE-4E02-A088-96A0469EE8E2}" dt="2024-10-02T23:05:38.816" v="1903" actId="1076"/>
        <pc:sldMkLst>
          <pc:docMk/>
          <pc:sldMk cId="4112009191" sldId="317"/>
        </pc:sldMkLst>
        <pc:spChg chg="mod">
          <ac:chgData name="Gurnani, Sidh Dharam" userId="be519205-4eef-4319-9baa-cbd7a8624624" providerId="ADAL" clId="{E0A2EABE-A7DE-4E02-A088-96A0469EE8E2}" dt="2024-10-02T23:05:19.456" v="1900" actId="20577"/>
          <ac:spMkLst>
            <pc:docMk/>
            <pc:sldMk cId="4112009191" sldId="317"/>
            <ac:spMk id="5" creationId="{75DEC3FA-7B5A-DC9D-C7F6-F8A576DFFC82}"/>
          </ac:spMkLst>
        </pc:spChg>
        <pc:picChg chg="add mod">
          <ac:chgData name="Gurnani, Sidh Dharam" userId="be519205-4eef-4319-9baa-cbd7a8624624" providerId="ADAL" clId="{E0A2EABE-A7DE-4E02-A088-96A0469EE8E2}" dt="2024-10-02T23:05:38.816" v="1903" actId="1076"/>
          <ac:picMkLst>
            <pc:docMk/>
            <pc:sldMk cId="4112009191" sldId="317"/>
            <ac:picMk id="6" creationId="{4627E76E-F4B8-3294-6D47-27F6E6905F66}"/>
          </ac:picMkLst>
        </pc:picChg>
      </pc:sldChg>
      <pc:sldChg chg="modSp mod">
        <pc:chgData name="Gurnani, Sidh Dharam" userId="be519205-4eef-4319-9baa-cbd7a8624624" providerId="ADAL" clId="{E0A2EABE-A7DE-4E02-A088-96A0469EE8E2}" dt="2024-10-03T00:04:49.585" v="5027" actId="20577"/>
        <pc:sldMkLst>
          <pc:docMk/>
          <pc:sldMk cId="2845668375" sldId="320"/>
        </pc:sldMkLst>
        <pc:spChg chg="mod">
          <ac:chgData name="Gurnani, Sidh Dharam" userId="be519205-4eef-4319-9baa-cbd7a8624624" providerId="ADAL" clId="{E0A2EABE-A7DE-4E02-A088-96A0469EE8E2}" dt="2024-10-03T00:04:49.585" v="5027" actId="20577"/>
          <ac:spMkLst>
            <pc:docMk/>
            <pc:sldMk cId="2845668375" sldId="320"/>
            <ac:spMk id="5" creationId="{E70F8E74-19BB-0CDC-18B1-72AE85C7E237}"/>
          </ac:spMkLst>
        </pc:spChg>
        <pc:spChg chg="mod">
          <ac:chgData name="Gurnani, Sidh Dharam" userId="be519205-4eef-4319-9baa-cbd7a8624624" providerId="ADAL" clId="{E0A2EABE-A7DE-4E02-A088-96A0469EE8E2}" dt="2024-10-03T00:01:20.257" v="4594" actId="20577"/>
          <ac:spMkLst>
            <pc:docMk/>
            <pc:sldMk cId="2845668375" sldId="320"/>
            <ac:spMk id="6" creationId="{C4EC52D2-7013-7824-93B0-A9861262E476}"/>
          </ac:spMkLst>
        </pc:spChg>
      </pc:sldChg>
      <pc:sldChg chg="modSp mod ord">
        <pc:chgData name="Gurnani, Sidh Dharam" userId="be519205-4eef-4319-9baa-cbd7a8624624" providerId="ADAL" clId="{E0A2EABE-A7DE-4E02-A088-96A0469EE8E2}" dt="2024-10-03T00:01:25.792" v="4596"/>
        <pc:sldMkLst>
          <pc:docMk/>
          <pc:sldMk cId="3582451201" sldId="321"/>
        </pc:sldMkLst>
        <pc:spChg chg="mod">
          <ac:chgData name="Gurnani, Sidh Dharam" userId="be519205-4eef-4319-9baa-cbd7a8624624" providerId="ADAL" clId="{E0A2EABE-A7DE-4E02-A088-96A0469EE8E2}" dt="2024-10-03T00:00:43.358" v="4580" actId="20577"/>
          <ac:spMkLst>
            <pc:docMk/>
            <pc:sldMk cId="3582451201" sldId="321"/>
            <ac:spMk id="5" creationId="{E70F8E74-19BB-0CDC-18B1-72AE85C7E237}"/>
          </ac:spMkLst>
        </pc:spChg>
      </pc:sldChg>
      <pc:sldChg chg="addSp delSp modSp mod">
        <pc:chgData name="Gurnani, Sidh Dharam" userId="be519205-4eef-4319-9baa-cbd7a8624624" providerId="ADAL" clId="{E0A2EABE-A7DE-4E02-A088-96A0469EE8E2}" dt="2024-10-03T00:09:41.359" v="5036" actId="1076"/>
        <pc:sldMkLst>
          <pc:docMk/>
          <pc:sldMk cId="3012793442" sldId="328"/>
        </pc:sldMkLst>
        <pc:spChg chg="del mod">
          <ac:chgData name="Gurnani, Sidh Dharam" userId="be519205-4eef-4319-9baa-cbd7a8624624" providerId="ADAL" clId="{E0A2EABE-A7DE-4E02-A088-96A0469EE8E2}" dt="2024-10-03T00:09:31.438" v="5034" actId="478"/>
          <ac:spMkLst>
            <pc:docMk/>
            <pc:sldMk cId="3012793442" sldId="328"/>
            <ac:spMk id="5" creationId="{56455A60-FEC5-0093-96A7-37B50519ACA2}"/>
          </ac:spMkLst>
        </pc:spChg>
        <pc:picChg chg="add mod">
          <ac:chgData name="Gurnani, Sidh Dharam" userId="be519205-4eef-4319-9baa-cbd7a8624624" providerId="ADAL" clId="{E0A2EABE-A7DE-4E02-A088-96A0469EE8E2}" dt="2024-10-03T00:09:41.359" v="5036" actId="1076"/>
          <ac:picMkLst>
            <pc:docMk/>
            <pc:sldMk cId="3012793442" sldId="328"/>
            <ac:picMk id="6" creationId="{C95BFC9C-5A0A-C7BE-3A11-FD2626F9DF22}"/>
          </ac:picMkLst>
        </pc:picChg>
      </pc:sldChg>
      <pc:sldChg chg="addSp delSp modSp mod">
        <pc:chgData name="Gurnani, Sidh Dharam" userId="be519205-4eef-4319-9baa-cbd7a8624624" providerId="ADAL" clId="{E0A2EABE-A7DE-4E02-A088-96A0469EE8E2}" dt="2024-10-03T00:13:20.499" v="5043" actId="1076"/>
        <pc:sldMkLst>
          <pc:docMk/>
          <pc:sldMk cId="147392162" sldId="330"/>
        </pc:sldMkLst>
        <pc:spChg chg="del mod">
          <ac:chgData name="Gurnani, Sidh Dharam" userId="be519205-4eef-4319-9baa-cbd7a8624624" providerId="ADAL" clId="{E0A2EABE-A7DE-4E02-A088-96A0469EE8E2}" dt="2024-10-03T00:13:01.212" v="5038" actId="478"/>
          <ac:spMkLst>
            <pc:docMk/>
            <pc:sldMk cId="147392162" sldId="330"/>
            <ac:spMk id="5" creationId="{56455A60-FEC5-0093-96A7-37B50519ACA2}"/>
          </ac:spMkLst>
        </pc:spChg>
        <pc:picChg chg="add mod">
          <ac:chgData name="Gurnani, Sidh Dharam" userId="be519205-4eef-4319-9baa-cbd7a8624624" providerId="ADAL" clId="{E0A2EABE-A7DE-4E02-A088-96A0469EE8E2}" dt="2024-10-03T00:13:20.499" v="5043" actId="1076"/>
          <ac:picMkLst>
            <pc:docMk/>
            <pc:sldMk cId="147392162" sldId="330"/>
            <ac:picMk id="6" creationId="{E9FB27D0-E1BD-E574-5F02-52D8E80679BE}"/>
          </ac:picMkLst>
        </pc:picChg>
      </pc:sldChg>
      <pc:sldChg chg="addSp delSp modSp add mod">
        <pc:chgData name="Gurnani, Sidh Dharam" userId="be519205-4eef-4319-9baa-cbd7a8624624" providerId="ADAL" clId="{E0A2EABE-A7DE-4E02-A088-96A0469EE8E2}" dt="2024-10-02T23:00:04.998" v="1410" actId="1076"/>
        <pc:sldMkLst>
          <pc:docMk/>
          <pc:sldMk cId="2422468414" sldId="349"/>
        </pc:sldMkLst>
        <pc:spChg chg="del">
          <ac:chgData name="Gurnani, Sidh Dharam" userId="be519205-4eef-4319-9baa-cbd7a8624624" providerId="ADAL" clId="{E0A2EABE-A7DE-4E02-A088-96A0469EE8E2}" dt="2024-10-02T22:59:53.856" v="1405" actId="478"/>
          <ac:spMkLst>
            <pc:docMk/>
            <pc:sldMk cId="2422468414" sldId="349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E0A2EABE-A7DE-4E02-A088-96A0469EE8E2}" dt="2024-10-02T22:59:56.804" v="1407" actId="478"/>
          <ac:spMkLst>
            <pc:docMk/>
            <pc:sldMk cId="2422468414" sldId="349"/>
            <ac:spMk id="6" creationId="{01E84D52-6E3F-4B83-9790-208B5FEEA39A}"/>
          </ac:spMkLst>
        </pc:spChg>
        <pc:picChg chg="add mod">
          <ac:chgData name="Gurnani, Sidh Dharam" userId="be519205-4eef-4319-9baa-cbd7a8624624" providerId="ADAL" clId="{E0A2EABE-A7DE-4E02-A088-96A0469EE8E2}" dt="2024-10-02T23:00:04.998" v="1410" actId="1076"/>
          <ac:picMkLst>
            <pc:docMk/>
            <pc:sldMk cId="2422468414" sldId="349"/>
            <ac:picMk id="7" creationId="{539F6113-6FFC-174F-D676-A015645B4029}"/>
          </ac:picMkLst>
        </pc:picChg>
      </pc:sldChg>
      <pc:sldChg chg="addSp delSp modSp add mod">
        <pc:chgData name="Gurnani, Sidh Dharam" userId="be519205-4eef-4319-9baa-cbd7a8624624" providerId="ADAL" clId="{E0A2EABE-A7DE-4E02-A088-96A0469EE8E2}" dt="2024-10-02T23:11:02.211" v="1967" actId="1076"/>
        <pc:sldMkLst>
          <pc:docMk/>
          <pc:sldMk cId="3598343222" sldId="350"/>
        </pc:sldMkLst>
        <pc:picChg chg="add mod modCrop">
          <ac:chgData name="Gurnani, Sidh Dharam" userId="be519205-4eef-4319-9baa-cbd7a8624624" providerId="ADAL" clId="{E0A2EABE-A7DE-4E02-A088-96A0469EE8E2}" dt="2024-10-02T23:11:02.211" v="1967" actId="1076"/>
          <ac:picMkLst>
            <pc:docMk/>
            <pc:sldMk cId="3598343222" sldId="350"/>
            <ac:picMk id="7" creationId="{3B67EFB1-CDF6-7612-1805-9DF30861DD66}"/>
          </ac:picMkLst>
        </pc:picChg>
        <pc:picChg chg="del">
          <ac:chgData name="Gurnani, Sidh Dharam" userId="be519205-4eef-4319-9baa-cbd7a8624624" providerId="ADAL" clId="{E0A2EABE-A7DE-4E02-A088-96A0469EE8E2}" dt="2024-10-02T23:09:35.603" v="1954" actId="478"/>
          <ac:picMkLst>
            <pc:docMk/>
            <pc:sldMk cId="3598343222" sldId="350"/>
            <ac:picMk id="8" creationId="{F5289751-1D38-D083-D5CB-554572CCD359}"/>
          </ac:picMkLst>
        </pc:picChg>
        <pc:picChg chg="del">
          <ac:chgData name="Gurnani, Sidh Dharam" userId="be519205-4eef-4319-9baa-cbd7a8624624" providerId="ADAL" clId="{E0A2EABE-A7DE-4E02-A088-96A0469EE8E2}" dt="2024-10-02T23:09:37.075" v="1955" actId="478"/>
          <ac:picMkLst>
            <pc:docMk/>
            <pc:sldMk cId="3598343222" sldId="350"/>
            <ac:picMk id="10" creationId="{A4FCC0BF-9E13-DD72-89E0-6996A5EEA7BA}"/>
          </ac:picMkLst>
        </pc:picChg>
        <pc:picChg chg="add mod">
          <ac:chgData name="Gurnani, Sidh Dharam" userId="be519205-4eef-4319-9baa-cbd7a8624624" providerId="ADAL" clId="{E0A2EABE-A7DE-4E02-A088-96A0469EE8E2}" dt="2024-10-02T23:11:02.211" v="1967" actId="1076"/>
          <ac:picMkLst>
            <pc:docMk/>
            <pc:sldMk cId="3598343222" sldId="350"/>
            <ac:picMk id="11" creationId="{4E47AFDD-7F01-7137-A1EC-F7AC52F9219E}"/>
          </ac:picMkLst>
        </pc:picChg>
      </pc:sldChg>
      <pc:sldChg chg="addSp delSp modSp add mod">
        <pc:chgData name="Gurnani, Sidh Dharam" userId="be519205-4eef-4319-9baa-cbd7a8624624" providerId="ADAL" clId="{E0A2EABE-A7DE-4E02-A088-96A0469EE8E2}" dt="2024-10-02T23:12:13.121" v="1981" actId="1076"/>
        <pc:sldMkLst>
          <pc:docMk/>
          <pc:sldMk cId="3034780632" sldId="351"/>
        </pc:sldMkLst>
        <pc:picChg chg="del">
          <ac:chgData name="Gurnani, Sidh Dharam" userId="be519205-4eef-4319-9baa-cbd7a8624624" providerId="ADAL" clId="{E0A2EABE-A7DE-4E02-A088-96A0469EE8E2}" dt="2024-10-02T23:11:33.939" v="1969" actId="478"/>
          <ac:picMkLst>
            <pc:docMk/>
            <pc:sldMk cId="3034780632" sldId="351"/>
            <ac:picMk id="7" creationId="{3B67EFB1-CDF6-7612-1805-9DF30861DD66}"/>
          </ac:picMkLst>
        </pc:picChg>
        <pc:picChg chg="add mod">
          <ac:chgData name="Gurnani, Sidh Dharam" userId="be519205-4eef-4319-9baa-cbd7a8624624" providerId="ADAL" clId="{E0A2EABE-A7DE-4E02-A088-96A0469EE8E2}" dt="2024-10-02T23:11:42.852" v="1975" actId="1076"/>
          <ac:picMkLst>
            <pc:docMk/>
            <pc:sldMk cId="3034780632" sldId="351"/>
            <ac:picMk id="8" creationId="{1E979F50-2BA6-5F61-C592-E81E7D93F994}"/>
          </ac:picMkLst>
        </pc:picChg>
        <pc:picChg chg="add mod">
          <ac:chgData name="Gurnani, Sidh Dharam" userId="be519205-4eef-4319-9baa-cbd7a8624624" providerId="ADAL" clId="{E0A2EABE-A7DE-4E02-A088-96A0469EE8E2}" dt="2024-10-02T23:12:13.121" v="1981" actId="1076"/>
          <ac:picMkLst>
            <pc:docMk/>
            <pc:sldMk cId="3034780632" sldId="351"/>
            <ac:picMk id="10" creationId="{297949C1-5684-00E9-C0DA-AAD312F088BA}"/>
          </ac:picMkLst>
        </pc:picChg>
        <pc:picChg chg="del">
          <ac:chgData name="Gurnani, Sidh Dharam" userId="be519205-4eef-4319-9baa-cbd7a8624624" providerId="ADAL" clId="{E0A2EABE-A7DE-4E02-A088-96A0469EE8E2}" dt="2024-10-02T23:11:35.267" v="1970" actId="478"/>
          <ac:picMkLst>
            <pc:docMk/>
            <pc:sldMk cId="3034780632" sldId="351"/>
            <ac:picMk id="11" creationId="{4E47AFDD-7F01-7137-A1EC-F7AC52F9219E}"/>
          </ac:picMkLst>
        </pc:picChg>
      </pc:sldChg>
      <pc:sldChg chg="modSp add mod">
        <pc:chgData name="Gurnani, Sidh Dharam" userId="be519205-4eef-4319-9baa-cbd7a8624624" providerId="ADAL" clId="{E0A2EABE-A7DE-4E02-A088-96A0469EE8E2}" dt="2024-10-02T23:15:57.843" v="2545" actId="20577"/>
        <pc:sldMkLst>
          <pc:docMk/>
          <pc:sldMk cId="2244575046" sldId="352"/>
        </pc:sldMkLst>
        <pc:spChg chg="mod">
          <ac:chgData name="Gurnani, Sidh Dharam" userId="be519205-4eef-4319-9baa-cbd7a8624624" providerId="ADAL" clId="{E0A2EABE-A7DE-4E02-A088-96A0469EE8E2}" dt="2024-10-02T23:14:48.148" v="2423" actId="20577"/>
          <ac:spMkLst>
            <pc:docMk/>
            <pc:sldMk cId="2244575046" sldId="352"/>
            <ac:spMk id="2" creationId="{F8861C05-EA4C-9DD1-0D66-D0DE52FF8483}"/>
          </ac:spMkLst>
        </pc:spChg>
        <pc:spChg chg="mod">
          <ac:chgData name="Gurnani, Sidh Dharam" userId="be519205-4eef-4319-9baa-cbd7a8624624" providerId="ADAL" clId="{E0A2EABE-A7DE-4E02-A088-96A0469EE8E2}" dt="2024-10-02T23:15:57.843" v="2545" actId="20577"/>
          <ac:spMkLst>
            <pc:docMk/>
            <pc:sldMk cId="2244575046" sldId="352"/>
            <ac:spMk id="5" creationId="{75DEC3FA-7B5A-DC9D-C7F6-F8A576DFFC82}"/>
          </ac:spMkLst>
        </pc:spChg>
      </pc:sldChg>
      <pc:sldChg chg="modSp add mod">
        <pc:chgData name="Gurnani, Sidh Dharam" userId="be519205-4eef-4319-9baa-cbd7a8624624" providerId="ADAL" clId="{E0A2EABE-A7DE-4E02-A088-96A0469EE8E2}" dt="2024-10-02T23:16:42.054" v="2661" actId="20577"/>
        <pc:sldMkLst>
          <pc:docMk/>
          <pc:sldMk cId="2178717838" sldId="353"/>
        </pc:sldMkLst>
        <pc:spChg chg="mod">
          <ac:chgData name="Gurnani, Sidh Dharam" userId="be519205-4eef-4319-9baa-cbd7a8624624" providerId="ADAL" clId="{E0A2EABE-A7DE-4E02-A088-96A0469EE8E2}" dt="2024-10-02T23:14:57.522" v="2432" actId="20577"/>
          <ac:spMkLst>
            <pc:docMk/>
            <pc:sldMk cId="2178717838" sldId="353"/>
            <ac:spMk id="2" creationId="{F8861C05-EA4C-9DD1-0D66-D0DE52FF8483}"/>
          </ac:spMkLst>
        </pc:spChg>
        <pc:spChg chg="mod">
          <ac:chgData name="Gurnani, Sidh Dharam" userId="be519205-4eef-4319-9baa-cbd7a8624624" providerId="ADAL" clId="{E0A2EABE-A7DE-4E02-A088-96A0469EE8E2}" dt="2024-10-02T23:16:42.054" v="2661" actId="20577"/>
          <ac:spMkLst>
            <pc:docMk/>
            <pc:sldMk cId="2178717838" sldId="353"/>
            <ac:spMk id="5" creationId="{75DEC3FA-7B5A-DC9D-C7F6-F8A576DFFC82}"/>
          </ac:spMkLst>
        </pc:spChg>
      </pc:sldChg>
      <pc:sldChg chg="addSp delSp modSp add mod">
        <pc:chgData name="Gurnani, Sidh Dharam" userId="be519205-4eef-4319-9baa-cbd7a8624624" providerId="ADAL" clId="{E0A2EABE-A7DE-4E02-A088-96A0469EE8E2}" dt="2024-10-02T23:29:12.055" v="3355" actId="1076"/>
        <pc:sldMkLst>
          <pc:docMk/>
          <pc:sldMk cId="2047387618" sldId="354"/>
        </pc:sldMkLst>
        <pc:spChg chg="del">
          <ac:chgData name="Gurnani, Sidh Dharam" userId="be519205-4eef-4319-9baa-cbd7a8624624" providerId="ADAL" clId="{E0A2EABE-A7DE-4E02-A088-96A0469EE8E2}" dt="2024-10-02T23:16:54.774" v="2663" actId="478"/>
          <ac:spMkLst>
            <pc:docMk/>
            <pc:sldMk cId="2047387618" sldId="354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E0A2EABE-A7DE-4E02-A088-96A0469EE8E2}" dt="2024-10-02T23:16:57.909" v="2664" actId="478"/>
          <ac:spMkLst>
            <pc:docMk/>
            <pc:sldMk cId="2047387618" sldId="354"/>
            <ac:spMk id="6" creationId="{F8FF7B33-E23D-EC0E-13FE-9652D4E1D8DF}"/>
          </ac:spMkLst>
        </pc:spChg>
        <pc:picChg chg="add mod">
          <ac:chgData name="Gurnani, Sidh Dharam" userId="be519205-4eef-4319-9baa-cbd7a8624624" providerId="ADAL" clId="{E0A2EABE-A7DE-4E02-A088-96A0469EE8E2}" dt="2024-10-02T23:29:12.055" v="3355" actId="1076"/>
          <ac:picMkLst>
            <pc:docMk/>
            <pc:sldMk cId="2047387618" sldId="354"/>
            <ac:picMk id="8" creationId="{D9158829-DBC7-671B-E4E5-3CECE2133799}"/>
          </ac:picMkLst>
        </pc:picChg>
      </pc:sldChg>
      <pc:sldChg chg="modSp add del mod ord">
        <pc:chgData name="Gurnani, Sidh Dharam" userId="be519205-4eef-4319-9baa-cbd7a8624624" providerId="ADAL" clId="{E0A2EABE-A7DE-4E02-A088-96A0469EE8E2}" dt="2024-10-02T23:53:34.266" v="3674" actId="47"/>
        <pc:sldMkLst>
          <pc:docMk/>
          <pc:sldMk cId="2973039208" sldId="355"/>
        </pc:sldMkLst>
        <pc:spChg chg="mod">
          <ac:chgData name="Gurnani, Sidh Dharam" userId="be519205-4eef-4319-9baa-cbd7a8624624" providerId="ADAL" clId="{E0A2EABE-A7DE-4E02-A088-96A0469EE8E2}" dt="2024-10-02T23:17:03.477" v="2675" actId="20577"/>
          <ac:spMkLst>
            <pc:docMk/>
            <pc:sldMk cId="2973039208" sldId="355"/>
            <ac:spMk id="2" creationId="{F8861C05-EA4C-9DD1-0D66-D0DE52FF8483}"/>
          </ac:spMkLst>
        </pc:spChg>
      </pc:sldChg>
      <pc:sldChg chg="modSp add mod ord">
        <pc:chgData name="Gurnani, Sidh Dharam" userId="be519205-4eef-4319-9baa-cbd7a8624624" providerId="ADAL" clId="{E0A2EABE-A7DE-4E02-A088-96A0469EE8E2}" dt="2024-10-03T00:07:35.169" v="5029"/>
        <pc:sldMkLst>
          <pc:docMk/>
          <pc:sldMk cId="2433039059" sldId="356"/>
        </pc:sldMkLst>
        <pc:spChg chg="mod">
          <ac:chgData name="Gurnani, Sidh Dharam" userId="be519205-4eef-4319-9baa-cbd7a8624624" providerId="ADAL" clId="{E0A2EABE-A7DE-4E02-A088-96A0469EE8E2}" dt="2024-10-02T23:17:30.723" v="2681" actId="20577"/>
          <ac:spMkLst>
            <pc:docMk/>
            <pc:sldMk cId="2433039059" sldId="356"/>
            <ac:spMk id="2" creationId="{F8861C05-EA4C-9DD1-0D66-D0DE52FF8483}"/>
          </ac:spMkLst>
        </pc:spChg>
        <pc:spChg chg="mod">
          <ac:chgData name="Gurnani, Sidh Dharam" userId="be519205-4eef-4319-9baa-cbd7a8624624" providerId="ADAL" clId="{E0A2EABE-A7DE-4E02-A088-96A0469EE8E2}" dt="2024-10-02T23:59:02.304" v="4184" actId="20577"/>
          <ac:spMkLst>
            <pc:docMk/>
            <pc:sldMk cId="2433039059" sldId="356"/>
            <ac:spMk id="5" creationId="{75DEC3FA-7B5A-DC9D-C7F6-F8A576DFFC82}"/>
          </ac:spMkLst>
        </pc:spChg>
      </pc:sldChg>
      <pc:sldChg chg="addSp delSp modSp add mod">
        <pc:chgData name="Gurnani, Sidh Dharam" userId="be519205-4eef-4319-9baa-cbd7a8624624" providerId="ADAL" clId="{E0A2EABE-A7DE-4E02-A088-96A0469EE8E2}" dt="2024-10-02T23:30:18.040" v="3371" actId="1076"/>
        <pc:sldMkLst>
          <pc:docMk/>
          <pc:sldMk cId="503743714" sldId="357"/>
        </pc:sldMkLst>
        <pc:spChg chg="del">
          <ac:chgData name="Gurnani, Sidh Dharam" userId="be519205-4eef-4319-9baa-cbd7a8624624" providerId="ADAL" clId="{E0A2EABE-A7DE-4E02-A088-96A0469EE8E2}" dt="2024-10-02T23:29:41.018" v="3357" actId="478"/>
          <ac:spMkLst>
            <pc:docMk/>
            <pc:sldMk cId="503743714" sldId="357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E0A2EABE-A7DE-4E02-A088-96A0469EE8E2}" dt="2024-10-02T23:29:42.359" v="3358" actId="478"/>
          <ac:spMkLst>
            <pc:docMk/>
            <pc:sldMk cId="503743714" sldId="357"/>
            <ac:spMk id="6" creationId="{7EE6977D-B433-8EFE-4292-D0D23706CCFC}"/>
          </ac:spMkLst>
        </pc:spChg>
        <pc:picChg chg="add mod">
          <ac:chgData name="Gurnani, Sidh Dharam" userId="be519205-4eef-4319-9baa-cbd7a8624624" providerId="ADAL" clId="{E0A2EABE-A7DE-4E02-A088-96A0469EE8E2}" dt="2024-10-02T23:29:59.847" v="3365" actId="1076"/>
          <ac:picMkLst>
            <pc:docMk/>
            <pc:sldMk cId="503743714" sldId="357"/>
            <ac:picMk id="8" creationId="{61BF9720-4D40-FE44-C2C5-5F6DAD4CB34E}"/>
          </ac:picMkLst>
        </pc:picChg>
        <pc:picChg chg="add mod">
          <ac:chgData name="Gurnani, Sidh Dharam" userId="be519205-4eef-4319-9baa-cbd7a8624624" providerId="ADAL" clId="{E0A2EABE-A7DE-4E02-A088-96A0469EE8E2}" dt="2024-10-02T23:30:18.040" v="3371" actId="1076"/>
          <ac:picMkLst>
            <pc:docMk/>
            <pc:sldMk cId="503743714" sldId="357"/>
            <ac:picMk id="10" creationId="{34B5380A-36BD-60A4-FE5F-B9B19B6922D3}"/>
          </ac:picMkLst>
        </pc:picChg>
      </pc:sldChg>
      <pc:sldChg chg="addSp delSp modSp add mod">
        <pc:chgData name="Gurnani, Sidh Dharam" userId="be519205-4eef-4319-9baa-cbd7a8624624" providerId="ADAL" clId="{E0A2EABE-A7DE-4E02-A088-96A0469EE8E2}" dt="2024-10-02T23:35:30.233" v="3464" actId="20577"/>
        <pc:sldMkLst>
          <pc:docMk/>
          <pc:sldMk cId="3271659584" sldId="358"/>
        </pc:sldMkLst>
        <pc:spChg chg="mod">
          <ac:chgData name="Gurnani, Sidh Dharam" userId="be519205-4eef-4319-9baa-cbd7a8624624" providerId="ADAL" clId="{E0A2EABE-A7DE-4E02-A088-96A0469EE8E2}" dt="2024-10-02T23:30:55.208" v="3403" actId="20577"/>
          <ac:spMkLst>
            <pc:docMk/>
            <pc:sldMk cId="3271659584" sldId="358"/>
            <ac:spMk id="2" creationId="{2D287118-5D59-ECD4-687B-F018E5EC30A9}"/>
          </ac:spMkLst>
        </pc:spChg>
        <pc:graphicFrameChg chg="modGraphic">
          <ac:chgData name="Gurnani, Sidh Dharam" userId="be519205-4eef-4319-9baa-cbd7a8624624" providerId="ADAL" clId="{E0A2EABE-A7DE-4E02-A088-96A0469EE8E2}" dt="2024-10-02T23:35:30.233" v="3464" actId="20577"/>
          <ac:graphicFrameMkLst>
            <pc:docMk/>
            <pc:sldMk cId="3271659584" sldId="358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E0A2EABE-A7DE-4E02-A088-96A0469EE8E2}" dt="2024-10-02T23:32:18.472" v="3425" actId="20577"/>
          <ac:graphicFrameMkLst>
            <pc:docMk/>
            <pc:sldMk cId="3271659584" sldId="358"/>
            <ac:graphicFrameMk id="6" creationId="{9FA34E5D-B6D0-A015-3F17-769625C7A1A0}"/>
          </ac:graphicFrameMkLst>
        </pc:graphicFrameChg>
        <pc:picChg chg="del">
          <ac:chgData name="Gurnani, Sidh Dharam" userId="be519205-4eef-4319-9baa-cbd7a8624624" providerId="ADAL" clId="{E0A2EABE-A7DE-4E02-A088-96A0469EE8E2}" dt="2024-10-02T23:32:25.624" v="3426" actId="478"/>
          <ac:picMkLst>
            <pc:docMk/>
            <pc:sldMk cId="3271659584" sldId="358"/>
            <ac:picMk id="7" creationId="{FB2DA84B-3767-BA22-6EA8-9C3555B9351D}"/>
          </ac:picMkLst>
        </pc:picChg>
        <pc:picChg chg="add mod">
          <ac:chgData name="Gurnani, Sidh Dharam" userId="be519205-4eef-4319-9baa-cbd7a8624624" providerId="ADAL" clId="{E0A2EABE-A7DE-4E02-A088-96A0469EE8E2}" dt="2024-10-02T23:34:29.265" v="3444" actId="1076"/>
          <ac:picMkLst>
            <pc:docMk/>
            <pc:sldMk cId="3271659584" sldId="358"/>
            <ac:picMk id="8" creationId="{25D8F63D-C175-3DB1-5AE8-C748485C3151}"/>
          </ac:picMkLst>
        </pc:picChg>
        <pc:picChg chg="del">
          <ac:chgData name="Gurnani, Sidh Dharam" userId="be519205-4eef-4319-9baa-cbd7a8624624" providerId="ADAL" clId="{E0A2EABE-A7DE-4E02-A088-96A0469EE8E2}" dt="2024-10-02T23:32:25.926" v="3427" actId="478"/>
          <ac:picMkLst>
            <pc:docMk/>
            <pc:sldMk cId="3271659584" sldId="358"/>
            <ac:picMk id="9" creationId="{02847CF0-C85F-103B-EB3A-E2996E2B6CC3}"/>
          </ac:picMkLst>
        </pc:picChg>
        <pc:picChg chg="add mod">
          <ac:chgData name="Gurnani, Sidh Dharam" userId="be519205-4eef-4319-9baa-cbd7a8624624" providerId="ADAL" clId="{E0A2EABE-A7DE-4E02-A088-96A0469EE8E2}" dt="2024-10-02T23:34:18.103" v="3439" actId="1076"/>
          <ac:picMkLst>
            <pc:docMk/>
            <pc:sldMk cId="3271659584" sldId="358"/>
            <ac:picMk id="11" creationId="{7055A55E-A6BF-05BE-13D1-5359829FF97F}"/>
          </ac:picMkLst>
        </pc:picChg>
      </pc:sldChg>
      <pc:sldChg chg="add mod modShow">
        <pc:chgData name="Gurnani, Sidh Dharam" userId="be519205-4eef-4319-9baa-cbd7a8624624" providerId="ADAL" clId="{E0A2EABE-A7DE-4E02-A088-96A0469EE8E2}" dt="2024-10-03T00:40:14.177" v="5542" actId="729"/>
        <pc:sldMkLst>
          <pc:docMk/>
          <pc:sldMk cId="3546014975" sldId="359"/>
        </pc:sldMkLst>
      </pc:sldChg>
      <pc:sldChg chg="delSp modSp add del mod">
        <pc:chgData name="Gurnani, Sidh Dharam" userId="be519205-4eef-4319-9baa-cbd7a8624624" providerId="ADAL" clId="{E0A2EABE-A7DE-4E02-A088-96A0469EE8E2}" dt="2024-10-03T00:00:58.952" v="4581" actId="47"/>
        <pc:sldMkLst>
          <pc:docMk/>
          <pc:sldMk cId="3738775534" sldId="359"/>
        </pc:sldMkLst>
        <pc:spChg chg="mod">
          <ac:chgData name="Gurnani, Sidh Dharam" userId="be519205-4eef-4319-9baa-cbd7a8624624" providerId="ADAL" clId="{E0A2EABE-A7DE-4E02-A088-96A0469EE8E2}" dt="2024-10-02T23:34:42.153" v="3452" actId="20577"/>
          <ac:spMkLst>
            <pc:docMk/>
            <pc:sldMk cId="3738775534" sldId="359"/>
            <ac:spMk id="2" creationId="{2D287118-5D59-ECD4-687B-F018E5EC30A9}"/>
          </ac:spMkLst>
        </pc:spChg>
        <pc:graphicFrameChg chg="modGraphic">
          <ac:chgData name="Gurnani, Sidh Dharam" userId="be519205-4eef-4319-9baa-cbd7a8624624" providerId="ADAL" clId="{E0A2EABE-A7DE-4E02-A088-96A0469EE8E2}" dt="2024-10-02T23:34:44.727" v="3454" actId="20577"/>
          <ac:graphicFrameMkLst>
            <pc:docMk/>
            <pc:sldMk cId="3738775534" sldId="359"/>
            <ac:graphicFrameMk id="6" creationId="{9FA34E5D-B6D0-A015-3F17-769625C7A1A0}"/>
          </ac:graphicFrameMkLst>
        </pc:graphicFrameChg>
        <pc:picChg chg="del">
          <ac:chgData name="Gurnani, Sidh Dharam" userId="be519205-4eef-4319-9baa-cbd7a8624624" providerId="ADAL" clId="{E0A2EABE-A7DE-4E02-A088-96A0469EE8E2}" dt="2024-10-02T23:34:38.504" v="3446" actId="478"/>
          <ac:picMkLst>
            <pc:docMk/>
            <pc:sldMk cId="3738775534" sldId="359"/>
            <ac:picMk id="8" creationId="{25D8F63D-C175-3DB1-5AE8-C748485C3151}"/>
          </ac:picMkLst>
        </pc:picChg>
        <pc:picChg chg="del">
          <ac:chgData name="Gurnani, Sidh Dharam" userId="be519205-4eef-4319-9baa-cbd7a8624624" providerId="ADAL" clId="{E0A2EABE-A7DE-4E02-A088-96A0469EE8E2}" dt="2024-10-02T23:34:38.972" v="3447" actId="478"/>
          <ac:picMkLst>
            <pc:docMk/>
            <pc:sldMk cId="3738775534" sldId="359"/>
            <ac:picMk id="11" creationId="{7055A55E-A6BF-05BE-13D1-5359829FF97F}"/>
          </ac:picMkLst>
        </pc:picChg>
      </pc:sldChg>
      <pc:sldChg chg="modSp add del mod">
        <pc:chgData name="Gurnani, Sidh Dharam" userId="be519205-4eef-4319-9baa-cbd7a8624624" providerId="ADAL" clId="{E0A2EABE-A7DE-4E02-A088-96A0469EE8E2}" dt="2024-10-02T23:54:44.172" v="3816" actId="47"/>
        <pc:sldMkLst>
          <pc:docMk/>
          <pc:sldMk cId="690118575" sldId="360"/>
        </pc:sldMkLst>
        <pc:spChg chg="mod">
          <ac:chgData name="Gurnani, Sidh Dharam" userId="be519205-4eef-4319-9baa-cbd7a8624624" providerId="ADAL" clId="{E0A2EABE-A7DE-4E02-A088-96A0469EE8E2}" dt="2024-10-02T23:35:51.707" v="3478" actId="20577"/>
          <ac:spMkLst>
            <pc:docMk/>
            <pc:sldMk cId="690118575" sldId="360"/>
            <ac:spMk id="2" creationId="{2D287118-5D59-ECD4-687B-F018E5EC30A9}"/>
          </ac:spMkLst>
        </pc:spChg>
      </pc:sldChg>
      <pc:sldChg chg="modSp add mod">
        <pc:chgData name="Gurnani, Sidh Dharam" userId="be519205-4eef-4319-9baa-cbd7a8624624" providerId="ADAL" clId="{E0A2EABE-A7DE-4E02-A088-96A0469EE8E2}" dt="2024-10-03T00:42:19.121" v="5560" actId="20577"/>
        <pc:sldMkLst>
          <pc:docMk/>
          <pc:sldMk cId="1501504296" sldId="360"/>
        </pc:sldMkLst>
        <pc:spChg chg="mod">
          <ac:chgData name="Gurnani, Sidh Dharam" userId="be519205-4eef-4319-9baa-cbd7a8624624" providerId="ADAL" clId="{E0A2EABE-A7DE-4E02-A088-96A0469EE8E2}" dt="2024-10-03T00:42:19.121" v="5560" actId="20577"/>
          <ac:spMkLst>
            <pc:docMk/>
            <pc:sldMk cId="1501504296" sldId="360"/>
            <ac:spMk id="2" creationId="{A2E367D0-045C-C149-856A-A853CB7191BB}"/>
          </ac:spMkLst>
        </pc:spChg>
      </pc:sldChg>
      <pc:sldChg chg="addSp delSp modSp add mod">
        <pc:chgData name="Gurnani, Sidh Dharam" userId="be519205-4eef-4319-9baa-cbd7a8624624" providerId="ADAL" clId="{E0A2EABE-A7DE-4E02-A088-96A0469EE8E2}" dt="2024-10-03T00:44:11.702" v="5743" actId="14100"/>
        <pc:sldMkLst>
          <pc:docMk/>
          <pc:sldMk cId="3990614798" sldId="361"/>
        </pc:sldMkLst>
        <pc:spChg chg="del">
          <ac:chgData name="Gurnani, Sidh Dharam" userId="be519205-4eef-4319-9baa-cbd7a8624624" providerId="ADAL" clId="{E0A2EABE-A7DE-4E02-A088-96A0469EE8E2}" dt="2024-10-03T00:43:05.878" v="5565" actId="478"/>
          <ac:spMkLst>
            <pc:docMk/>
            <pc:sldMk cId="3990614798" sldId="361"/>
            <ac:spMk id="3" creationId="{A9B092AF-A252-4FE1-8728-572AC0A692C9}"/>
          </ac:spMkLst>
        </pc:spChg>
        <pc:spChg chg="add mod">
          <ac:chgData name="Gurnani, Sidh Dharam" userId="be519205-4eef-4319-9baa-cbd7a8624624" providerId="ADAL" clId="{E0A2EABE-A7DE-4E02-A088-96A0469EE8E2}" dt="2024-10-03T00:44:11.702" v="5743" actId="14100"/>
          <ac:spMkLst>
            <pc:docMk/>
            <pc:sldMk cId="3990614798" sldId="361"/>
            <ac:spMk id="6" creationId="{E1B23DF9-86AA-34C7-C235-E0E048A8617F}"/>
          </ac:spMkLst>
        </pc:spChg>
        <pc:graphicFrameChg chg="add mod">
          <ac:chgData name="Gurnani, Sidh Dharam" userId="be519205-4eef-4319-9baa-cbd7a8624624" providerId="ADAL" clId="{E0A2EABE-A7DE-4E02-A088-96A0469EE8E2}" dt="2024-10-03T00:43:06.290" v="5566"/>
          <ac:graphicFrameMkLst>
            <pc:docMk/>
            <pc:sldMk cId="3990614798" sldId="361"/>
            <ac:graphicFrameMk id="7" creationId="{F174FF73-3A75-0DF3-0EC6-DBEFCAE1FD51}"/>
          </ac:graphicFrameMkLst>
        </pc:graphicFrameChg>
        <pc:graphicFrameChg chg="add mod">
          <ac:chgData name="Gurnani, Sidh Dharam" userId="be519205-4eef-4319-9baa-cbd7a8624624" providerId="ADAL" clId="{E0A2EABE-A7DE-4E02-A088-96A0469EE8E2}" dt="2024-10-03T00:43:06.290" v="5566"/>
          <ac:graphicFrameMkLst>
            <pc:docMk/>
            <pc:sldMk cId="3990614798" sldId="361"/>
            <ac:graphicFrameMk id="8" creationId="{6DFA85CC-3F86-FC43-A4E9-0B1C6D9BD816}"/>
          </ac:graphicFrameMkLst>
        </pc:graphicFrameChg>
      </pc:sldChg>
    </pc:docChg>
  </pc:docChgLst>
  <pc:docChgLst>
    <pc:chgData name="Gurnani, Sidh Dharam" userId="be519205-4eef-4319-9baa-cbd7a8624624" providerId="ADAL" clId="{CD79E8C9-BF3C-4B1B-A5ED-9707F18C1381}"/>
    <pc:docChg chg="undo custSel addSld modSld">
      <pc:chgData name="Gurnani, Sidh Dharam" userId="be519205-4eef-4319-9baa-cbd7a8624624" providerId="ADAL" clId="{CD79E8C9-BF3C-4B1B-A5ED-9707F18C1381}" dt="2024-10-01T17:13:38.168" v="220" actId="20577"/>
      <pc:docMkLst>
        <pc:docMk/>
      </pc:docMkLst>
      <pc:sldChg chg="modSp mod modShow">
        <pc:chgData name="Gurnani, Sidh Dharam" userId="be519205-4eef-4319-9baa-cbd7a8624624" providerId="ADAL" clId="{CD79E8C9-BF3C-4B1B-A5ED-9707F18C1381}" dt="2024-10-01T17:11:47.703" v="115" actId="20577"/>
        <pc:sldMkLst>
          <pc:docMk/>
          <pc:sldMk cId="1581066147" sldId="292"/>
        </pc:sldMkLst>
        <pc:spChg chg="mod">
          <ac:chgData name="Gurnani, Sidh Dharam" userId="be519205-4eef-4319-9baa-cbd7a8624624" providerId="ADAL" clId="{CD79E8C9-BF3C-4B1B-A5ED-9707F18C1381}" dt="2024-10-01T17:09:53.375" v="19" actId="20577"/>
          <ac:spMkLst>
            <pc:docMk/>
            <pc:sldMk cId="1581066147" sldId="292"/>
            <ac:spMk id="2" creationId="{2D287118-5D59-ECD4-687B-F018E5EC30A9}"/>
          </ac:spMkLst>
        </pc:spChg>
        <pc:graphicFrameChg chg="modGraphic">
          <ac:chgData name="Gurnani, Sidh Dharam" userId="be519205-4eef-4319-9baa-cbd7a8624624" providerId="ADAL" clId="{CD79E8C9-BF3C-4B1B-A5ED-9707F18C1381}" dt="2024-10-01T17:11:47.703" v="115" actId="20577"/>
          <ac:graphicFrameMkLst>
            <pc:docMk/>
            <pc:sldMk cId="1581066147" sldId="292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CD79E8C9-BF3C-4B1B-A5ED-9707F18C1381}" dt="2024-10-01T17:10:50.552" v="63" actId="20577"/>
          <ac:graphicFrameMkLst>
            <pc:docMk/>
            <pc:sldMk cId="1581066147" sldId="292"/>
            <ac:graphicFrameMk id="6" creationId="{9FA34E5D-B6D0-A015-3F17-769625C7A1A0}"/>
          </ac:graphicFrameMkLst>
        </pc:graphicFrameChg>
      </pc:sldChg>
      <pc:sldChg chg="addSp modSp mod">
        <pc:chgData name="Gurnani, Sidh Dharam" userId="be519205-4eef-4319-9baa-cbd7a8624624" providerId="ADAL" clId="{CD79E8C9-BF3C-4B1B-A5ED-9707F18C1381}" dt="2024-10-01T17:09:37.390" v="8" actId="1076"/>
        <pc:sldMkLst>
          <pc:docMk/>
          <pc:sldMk cId="713081089" sldId="294"/>
        </pc:sldMkLst>
        <pc:picChg chg="add mod">
          <ac:chgData name="Gurnani, Sidh Dharam" userId="be519205-4eef-4319-9baa-cbd7a8624624" providerId="ADAL" clId="{CD79E8C9-BF3C-4B1B-A5ED-9707F18C1381}" dt="2024-10-01T17:09:37.390" v="8" actId="1076"/>
          <ac:picMkLst>
            <pc:docMk/>
            <pc:sldMk cId="713081089" sldId="294"/>
            <ac:picMk id="5" creationId="{9BB5A9DB-D029-04FA-E136-84D8A04888FC}"/>
          </ac:picMkLst>
        </pc:picChg>
      </pc:sldChg>
      <pc:sldChg chg="modSp add mod">
        <pc:chgData name="Gurnani, Sidh Dharam" userId="be519205-4eef-4319-9baa-cbd7a8624624" providerId="ADAL" clId="{CD79E8C9-BF3C-4B1B-A5ED-9707F18C1381}" dt="2024-10-01T17:13:38.168" v="220" actId="20577"/>
        <pc:sldMkLst>
          <pc:docMk/>
          <pc:sldMk cId="2503488473" sldId="295"/>
        </pc:sldMkLst>
        <pc:spChg chg="mod">
          <ac:chgData name="Gurnani, Sidh Dharam" userId="be519205-4eef-4319-9baa-cbd7a8624624" providerId="ADAL" clId="{CD79E8C9-BF3C-4B1B-A5ED-9707F18C1381}" dt="2024-10-01T17:13:38.168" v="220" actId="20577"/>
          <ac:spMkLst>
            <pc:docMk/>
            <pc:sldMk cId="2503488473" sldId="295"/>
            <ac:spMk id="5" creationId="{75DEC3FA-7B5A-DC9D-C7F6-F8A576DFFC82}"/>
          </ac:spMkLst>
        </pc:spChg>
      </pc:sldChg>
    </pc:docChg>
  </pc:docChgLst>
  <pc:docChgLst>
    <pc:chgData name="Gurnani, Sidh Dharam" userId="be519205-4eef-4319-9baa-cbd7a8624624" providerId="ADAL" clId="{5512351D-93E4-46C8-8FBE-5A27FD0CE3BA}"/>
    <pc:docChg chg="undo custSel addSld delSld modSld sldOrd">
      <pc:chgData name="Gurnani, Sidh Dharam" userId="be519205-4eef-4319-9baa-cbd7a8624624" providerId="ADAL" clId="{5512351D-93E4-46C8-8FBE-5A27FD0CE3BA}" dt="2024-10-03T00:06:27.229" v="15993" actId="1076"/>
      <pc:docMkLst>
        <pc:docMk/>
      </pc:docMkLst>
      <pc:sldChg chg="delSp modSp mod">
        <pc:chgData name="Gurnani, Sidh Dharam" userId="be519205-4eef-4319-9baa-cbd7a8624624" providerId="ADAL" clId="{5512351D-93E4-46C8-8FBE-5A27FD0CE3BA}" dt="2024-10-02T13:46:15.486" v="6365" actId="478"/>
        <pc:sldMkLst>
          <pc:docMk/>
          <pc:sldMk cId="4134507001" sldId="256"/>
        </pc:sldMkLst>
        <pc:spChg chg="mod">
          <ac:chgData name="Gurnani, Sidh Dharam" userId="be519205-4eef-4319-9baa-cbd7a8624624" providerId="ADAL" clId="{5512351D-93E4-46C8-8FBE-5A27FD0CE3BA}" dt="2024-10-02T13:46:12.059" v="6364" actId="20577"/>
          <ac:spMkLst>
            <pc:docMk/>
            <pc:sldMk cId="4134507001" sldId="256"/>
            <ac:spMk id="2" creationId="{F3669E63-57C8-4A5A-8E3B-6F1545D9AC0D}"/>
          </ac:spMkLst>
        </pc:spChg>
        <pc:spChg chg="mod">
          <ac:chgData name="Gurnani, Sidh Dharam" userId="be519205-4eef-4319-9baa-cbd7a8624624" providerId="ADAL" clId="{5512351D-93E4-46C8-8FBE-5A27FD0CE3BA}" dt="2024-10-02T13:46:01.175" v="6348" actId="20577"/>
          <ac:spMkLst>
            <pc:docMk/>
            <pc:sldMk cId="4134507001" sldId="256"/>
            <ac:spMk id="3" creationId="{5D048E99-94F2-4264-8FE4-1F51F6331FCA}"/>
          </ac:spMkLst>
        </pc:spChg>
        <pc:spChg chg="del">
          <ac:chgData name="Gurnani, Sidh Dharam" userId="be519205-4eef-4319-9baa-cbd7a8624624" providerId="ADAL" clId="{5512351D-93E4-46C8-8FBE-5A27FD0CE3BA}" dt="2024-10-02T13:46:15.486" v="6365" actId="478"/>
          <ac:spMkLst>
            <pc:docMk/>
            <pc:sldMk cId="4134507001" sldId="256"/>
            <ac:spMk id="4" creationId="{4E0202ED-6D8C-CBAB-1FF3-94CC7F57CCED}"/>
          </ac:spMkLst>
        </pc:spChg>
      </pc:sldChg>
      <pc:sldChg chg="mod modShow">
        <pc:chgData name="Gurnani, Sidh Dharam" userId="be519205-4eef-4319-9baa-cbd7a8624624" providerId="ADAL" clId="{5512351D-93E4-46C8-8FBE-5A27FD0CE3BA}" dt="2024-10-01T16:14:15.569" v="0" actId="729"/>
        <pc:sldMkLst>
          <pc:docMk/>
          <pc:sldMk cId="3232568137" sldId="263"/>
        </pc:sldMkLst>
      </pc:sldChg>
      <pc:sldChg chg="addSp delSp modSp mod modShow">
        <pc:chgData name="Gurnani, Sidh Dharam" userId="be519205-4eef-4319-9baa-cbd7a8624624" providerId="ADAL" clId="{5512351D-93E4-46C8-8FBE-5A27FD0CE3BA}" dt="2024-10-02T19:41:34.812" v="10891" actId="13926"/>
        <pc:sldMkLst>
          <pc:docMk/>
          <pc:sldMk cId="1168874776" sldId="274"/>
        </pc:sldMkLst>
        <pc:spChg chg="del mod">
          <ac:chgData name="Gurnani, Sidh Dharam" userId="be519205-4eef-4319-9baa-cbd7a8624624" providerId="ADAL" clId="{5512351D-93E4-46C8-8FBE-5A27FD0CE3BA}" dt="2024-10-02T19:30:46.040" v="9141" actId="3680"/>
          <ac:spMkLst>
            <pc:docMk/>
            <pc:sldMk cId="1168874776" sldId="274"/>
            <ac:spMk id="3" creationId="{A9B092AF-A252-4FE1-8728-572AC0A692C9}"/>
          </ac:spMkLst>
        </pc:spChg>
        <pc:graphicFrameChg chg="add mod ord modGraphic">
          <ac:chgData name="Gurnani, Sidh Dharam" userId="be519205-4eef-4319-9baa-cbd7a8624624" providerId="ADAL" clId="{5512351D-93E4-46C8-8FBE-5A27FD0CE3BA}" dt="2024-10-02T19:41:34.812" v="10891" actId="13926"/>
          <ac:graphicFrameMkLst>
            <pc:docMk/>
            <pc:sldMk cId="1168874776" sldId="274"/>
            <ac:graphicFrameMk id="5" creationId="{BACD7C12-064F-EEE5-47F1-FFCF7C2E4512}"/>
          </ac:graphicFrameMkLst>
        </pc:graphicFrameChg>
        <pc:picChg chg="del">
          <ac:chgData name="Gurnani, Sidh Dharam" userId="be519205-4eef-4319-9baa-cbd7a8624624" providerId="ADAL" clId="{5512351D-93E4-46C8-8FBE-5A27FD0CE3BA}" dt="2024-10-02T19:30:16.259" v="9129" actId="478"/>
          <ac:picMkLst>
            <pc:docMk/>
            <pc:sldMk cId="1168874776" sldId="274"/>
            <ac:picMk id="2" creationId="{8793FC7B-079F-7FCF-FE4F-389952C5F428}"/>
          </ac:picMkLst>
        </pc:picChg>
      </pc:sldChg>
      <pc:sldChg chg="mod modShow">
        <pc:chgData name="Gurnani, Sidh Dharam" userId="be519205-4eef-4319-9baa-cbd7a8624624" providerId="ADAL" clId="{5512351D-93E4-46C8-8FBE-5A27FD0CE3BA}" dt="2024-10-02T13:43:27.956" v="6229" actId="729"/>
        <pc:sldMkLst>
          <pc:docMk/>
          <pc:sldMk cId="4181110799" sldId="275"/>
        </pc:sldMkLst>
      </pc:sldChg>
      <pc:sldChg chg="delSp modSp mod modShow">
        <pc:chgData name="Gurnani, Sidh Dharam" userId="be519205-4eef-4319-9baa-cbd7a8624624" providerId="ADAL" clId="{5512351D-93E4-46C8-8FBE-5A27FD0CE3BA}" dt="2024-10-02T16:06:33.558" v="6453" actId="20577"/>
        <pc:sldMkLst>
          <pc:docMk/>
          <pc:sldMk cId="1960012206" sldId="276"/>
        </pc:sldMkLst>
        <pc:spChg chg="mod">
          <ac:chgData name="Gurnani, Sidh Dharam" userId="be519205-4eef-4319-9baa-cbd7a8624624" providerId="ADAL" clId="{5512351D-93E4-46C8-8FBE-5A27FD0CE3BA}" dt="2024-10-02T13:26:53.807" v="5202" actId="20577"/>
          <ac:spMkLst>
            <pc:docMk/>
            <pc:sldMk cId="1960012206" sldId="276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6:06:33.558" v="6453" actId="20577"/>
          <ac:spMkLst>
            <pc:docMk/>
            <pc:sldMk cId="1960012206" sldId="276"/>
            <ac:spMk id="3" creationId="{4175AF54-FA81-D8D6-C74F-48A140336F66}"/>
          </ac:spMkLst>
        </pc:spChg>
        <pc:picChg chg="del">
          <ac:chgData name="Gurnani, Sidh Dharam" userId="be519205-4eef-4319-9baa-cbd7a8624624" providerId="ADAL" clId="{5512351D-93E4-46C8-8FBE-5A27FD0CE3BA}" dt="2024-10-02T13:26:46.709" v="5186" actId="478"/>
          <ac:picMkLst>
            <pc:docMk/>
            <pc:sldMk cId="1960012206" sldId="276"/>
            <ac:picMk id="3074" creationId="{8D018804-0366-AE76-CEDC-E64D0731DD74}"/>
          </ac:picMkLst>
        </pc:picChg>
      </pc:sldChg>
      <pc:sldChg chg="mod modShow">
        <pc:chgData name="Gurnani, Sidh Dharam" userId="be519205-4eef-4319-9baa-cbd7a8624624" providerId="ADAL" clId="{5512351D-93E4-46C8-8FBE-5A27FD0CE3BA}" dt="2024-10-01T16:36:36.854" v="2023" actId="729"/>
        <pc:sldMkLst>
          <pc:docMk/>
          <pc:sldMk cId="1320188059" sldId="278"/>
        </pc:sldMkLst>
      </pc:sldChg>
      <pc:sldChg chg="addSp delSp modSp mod modShow">
        <pc:chgData name="Gurnani, Sidh Dharam" userId="be519205-4eef-4319-9baa-cbd7a8624624" providerId="ADAL" clId="{5512351D-93E4-46C8-8FBE-5A27FD0CE3BA}" dt="2024-10-02T13:47:20.005" v="6393" actId="20577"/>
        <pc:sldMkLst>
          <pc:docMk/>
          <pc:sldMk cId="1372801049" sldId="279"/>
        </pc:sldMkLst>
        <pc:spChg chg="del">
          <ac:chgData name="Gurnani, Sidh Dharam" userId="be519205-4eef-4319-9baa-cbd7a8624624" providerId="ADAL" clId="{5512351D-93E4-46C8-8FBE-5A27FD0CE3BA}" dt="2024-10-02T13:18:51.940" v="4839" actId="478"/>
          <ac:spMkLst>
            <pc:docMk/>
            <pc:sldMk cId="1372801049" sldId="279"/>
            <ac:spMk id="3" creationId="{6350ECCF-1DA9-E26B-23BF-DB4E6668D14C}"/>
          </ac:spMkLst>
        </pc:spChg>
        <pc:spChg chg="add del mod">
          <ac:chgData name="Gurnani, Sidh Dharam" userId="be519205-4eef-4319-9baa-cbd7a8624624" providerId="ADAL" clId="{5512351D-93E4-46C8-8FBE-5A27FD0CE3BA}" dt="2024-10-02T13:18:55.362" v="4840" actId="478"/>
          <ac:spMkLst>
            <pc:docMk/>
            <pc:sldMk cId="1372801049" sldId="279"/>
            <ac:spMk id="6" creationId="{03B5AD67-71F5-64D2-CB28-B879DA88E454}"/>
          </ac:spMkLst>
        </pc:spChg>
        <pc:spChg chg="add mod">
          <ac:chgData name="Gurnani, Sidh Dharam" userId="be519205-4eef-4319-9baa-cbd7a8624624" providerId="ADAL" clId="{5512351D-93E4-46C8-8FBE-5A27FD0CE3BA}" dt="2024-10-02T13:25:14.899" v="5160" actId="113"/>
          <ac:spMkLst>
            <pc:docMk/>
            <pc:sldMk cId="1372801049" sldId="279"/>
            <ac:spMk id="8" creationId="{22A2F0C3-5078-5F3B-76C6-B1C2E92C8F3B}"/>
          </ac:spMkLst>
        </pc:spChg>
        <pc:graphicFrameChg chg="add mod modGraphic">
          <ac:chgData name="Gurnani, Sidh Dharam" userId="be519205-4eef-4319-9baa-cbd7a8624624" providerId="ADAL" clId="{5512351D-93E4-46C8-8FBE-5A27FD0CE3BA}" dt="2024-10-02T13:47:20.005" v="6393" actId="20577"/>
          <ac:graphicFrameMkLst>
            <pc:docMk/>
            <pc:sldMk cId="1372801049" sldId="279"/>
            <ac:graphicFrameMk id="7" creationId="{2907DA68-414D-B264-AD51-65D9AEA15700}"/>
          </ac:graphicFrameMkLst>
        </pc:graphicFrameChg>
        <pc:picChg chg="del">
          <ac:chgData name="Gurnani, Sidh Dharam" userId="be519205-4eef-4319-9baa-cbd7a8624624" providerId="ADAL" clId="{5512351D-93E4-46C8-8FBE-5A27FD0CE3BA}" dt="2024-10-02T13:18:57.447" v="4841" actId="478"/>
          <ac:picMkLst>
            <pc:docMk/>
            <pc:sldMk cId="1372801049" sldId="279"/>
            <ac:picMk id="1026" creationId="{15133DBF-00E2-0397-C2F5-3B90B0E8DB46}"/>
          </ac:picMkLst>
        </pc:picChg>
      </pc:sldChg>
      <pc:sldChg chg="addSp delSp modSp mod modShow">
        <pc:chgData name="Gurnani, Sidh Dharam" userId="be519205-4eef-4319-9baa-cbd7a8624624" providerId="ADAL" clId="{5512351D-93E4-46C8-8FBE-5A27FD0CE3BA}" dt="2024-10-02T13:15:58.243" v="4832" actId="14734"/>
        <pc:sldMkLst>
          <pc:docMk/>
          <pc:sldMk cId="2991372962" sldId="280"/>
        </pc:sldMkLst>
        <pc:spChg chg="add del mod">
          <ac:chgData name="Gurnani, Sidh Dharam" userId="be519205-4eef-4319-9baa-cbd7a8624624" providerId="ADAL" clId="{5512351D-93E4-46C8-8FBE-5A27FD0CE3BA}" dt="2024-10-02T13:13:29.605" v="4655" actId="6549"/>
          <ac:spMkLst>
            <pc:docMk/>
            <pc:sldMk cId="2991372962" sldId="280"/>
            <ac:spMk id="3" creationId="{DC21921C-F26E-2E3A-6C66-C51115C76ED4}"/>
          </ac:spMkLst>
        </pc:spChg>
        <pc:spChg chg="add del mod">
          <ac:chgData name="Gurnani, Sidh Dharam" userId="be519205-4eef-4319-9baa-cbd7a8624624" providerId="ADAL" clId="{5512351D-93E4-46C8-8FBE-5A27FD0CE3BA}" dt="2024-10-01T16:34:22.608" v="2018" actId="478"/>
          <ac:spMkLst>
            <pc:docMk/>
            <pc:sldMk cId="2991372962" sldId="280"/>
            <ac:spMk id="7" creationId="{BA04B12C-F8E7-1AD9-7104-17255C7AF8B3}"/>
          </ac:spMkLst>
        </pc:spChg>
        <pc:graphicFrameChg chg="mod modGraphic">
          <ac:chgData name="Gurnani, Sidh Dharam" userId="be519205-4eef-4319-9baa-cbd7a8624624" providerId="ADAL" clId="{5512351D-93E4-46C8-8FBE-5A27FD0CE3BA}" dt="2024-10-02T13:15:58.243" v="4832" actId="14734"/>
          <ac:graphicFrameMkLst>
            <pc:docMk/>
            <pc:sldMk cId="2991372962" sldId="280"/>
            <ac:graphicFrameMk id="5" creationId="{8FB942EB-5C3B-1CC6-DC2E-26088A9F0FA6}"/>
          </ac:graphicFrameMkLst>
        </pc:graphicFrameChg>
      </pc:sldChg>
      <pc:sldChg chg="addSp delSp modSp mod modShow">
        <pc:chgData name="Gurnani, Sidh Dharam" userId="be519205-4eef-4319-9baa-cbd7a8624624" providerId="ADAL" clId="{5512351D-93E4-46C8-8FBE-5A27FD0CE3BA}" dt="2024-10-02T19:53:56.991" v="11673" actId="20577"/>
        <pc:sldMkLst>
          <pc:docMk/>
          <pc:sldMk cId="1597122602" sldId="281"/>
        </pc:sldMkLst>
        <pc:spChg chg="del mod">
          <ac:chgData name="Gurnani, Sidh Dharam" userId="be519205-4eef-4319-9baa-cbd7a8624624" providerId="ADAL" clId="{5512351D-93E4-46C8-8FBE-5A27FD0CE3BA}" dt="2024-10-02T19:50:51.880" v="11140" actId="478"/>
          <ac:spMkLst>
            <pc:docMk/>
            <pc:sldMk cId="1597122602" sldId="281"/>
            <ac:spMk id="3" creationId="{D4751AC4-792D-9C4A-F506-17F2B06F46F7}"/>
          </ac:spMkLst>
        </pc:spChg>
        <pc:spChg chg="add mod">
          <ac:chgData name="Gurnani, Sidh Dharam" userId="be519205-4eef-4319-9baa-cbd7a8624624" providerId="ADAL" clId="{5512351D-93E4-46C8-8FBE-5A27FD0CE3BA}" dt="2024-10-02T19:53:56.991" v="11673" actId="20577"/>
          <ac:spMkLst>
            <pc:docMk/>
            <pc:sldMk cId="1597122602" sldId="281"/>
            <ac:spMk id="5" creationId="{157AE8BB-F782-39C4-73EA-A937D75802AA}"/>
          </ac:spMkLst>
        </pc:spChg>
      </pc:sldChg>
      <pc:sldChg chg="mod modShow">
        <pc:chgData name="Gurnani, Sidh Dharam" userId="be519205-4eef-4319-9baa-cbd7a8624624" providerId="ADAL" clId="{5512351D-93E4-46C8-8FBE-5A27FD0CE3BA}" dt="2024-10-02T17:02:28.413" v="7559" actId="729"/>
        <pc:sldMkLst>
          <pc:docMk/>
          <pc:sldMk cId="2840269895" sldId="282"/>
        </pc:sldMkLst>
      </pc:sldChg>
      <pc:sldChg chg="mod modShow">
        <pc:chgData name="Gurnani, Sidh Dharam" userId="be519205-4eef-4319-9baa-cbd7a8624624" providerId="ADAL" clId="{5512351D-93E4-46C8-8FBE-5A27FD0CE3BA}" dt="2024-10-01T16:36:44.230" v="2024" actId="729"/>
        <pc:sldMkLst>
          <pc:docMk/>
          <pc:sldMk cId="609729549" sldId="283"/>
        </pc:sldMkLst>
      </pc:sldChg>
      <pc:sldChg chg="addSp delSp modSp add mod modShow">
        <pc:chgData name="Gurnani, Sidh Dharam" userId="be519205-4eef-4319-9baa-cbd7a8624624" providerId="ADAL" clId="{5512351D-93E4-46C8-8FBE-5A27FD0CE3BA}" dt="2024-10-02T19:50:15.040" v="11134" actId="313"/>
        <pc:sldMkLst>
          <pc:docMk/>
          <pc:sldMk cId="3246837261" sldId="284"/>
        </pc:sldMkLst>
        <pc:spChg chg="del mod">
          <ac:chgData name="Gurnani, Sidh Dharam" userId="be519205-4eef-4319-9baa-cbd7a8624624" providerId="ADAL" clId="{5512351D-93E4-46C8-8FBE-5A27FD0CE3BA}" dt="2024-10-01T16:15:09.452" v="114" actId="478"/>
          <ac:spMkLst>
            <pc:docMk/>
            <pc:sldMk cId="3246837261" sldId="284"/>
            <ac:spMk id="3" creationId="{A9B092AF-A252-4FE1-8728-572AC0A692C9}"/>
          </ac:spMkLst>
        </pc:spChg>
        <pc:spChg chg="add mod">
          <ac:chgData name="Gurnani, Sidh Dharam" userId="be519205-4eef-4319-9baa-cbd7a8624624" providerId="ADAL" clId="{5512351D-93E4-46C8-8FBE-5A27FD0CE3BA}" dt="2024-10-02T19:50:15.040" v="11134" actId="313"/>
          <ac:spMkLst>
            <pc:docMk/>
            <pc:sldMk cId="3246837261" sldId="284"/>
            <ac:spMk id="6" creationId="{312FC502-0C17-7EC5-4FA2-96A545CF7504}"/>
          </ac:spMkLst>
        </pc:spChg>
      </pc:sldChg>
      <pc:sldChg chg="modSp add mod ord">
        <pc:chgData name="Gurnani, Sidh Dharam" userId="be519205-4eef-4319-9baa-cbd7a8624624" providerId="ADAL" clId="{5512351D-93E4-46C8-8FBE-5A27FD0CE3BA}" dt="2024-10-01T16:32:59.051" v="2010" actId="20577"/>
        <pc:sldMkLst>
          <pc:docMk/>
          <pc:sldMk cId="3158217661" sldId="285"/>
        </pc:sldMkLst>
        <pc:spChg chg="mod">
          <ac:chgData name="Gurnani, Sidh Dharam" userId="be519205-4eef-4319-9baa-cbd7a8624624" providerId="ADAL" clId="{5512351D-93E4-46C8-8FBE-5A27FD0CE3BA}" dt="2024-10-01T16:32:59.051" v="2010" actId="20577"/>
          <ac:spMkLst>
            <pc:docMk/>
            <pc:sldMk cId="3158217661" sldId="285"/>
            <ac:spMk id="6" creationId="{312FC502-0C17-7EC5-4FA2-96A545CF7504}"/>
          </ac:spMkLst>
        </pc:spChg>
      </pc:sldChg>
      <pc:sldChg chg="modSp add mod ord">
        <pc:chgData name="Gurnani, Sidh Dharam" userId="be519205-4eef-4319-9baa-cbd7a8624624" providerId="ADAL" clId="{5512351D-93E4-46C8-8FBE-5A27FD0CE3BA}" dt="2024-10-02T22:45:04.484" v="15915" actId="20577"/>
        <pc:sldMkLst>
          <pc:docMk/>
          <pc:sldMk cId="1030631257" sldId="286"/>
        </pc:sldMkLst>
        <pc:spChg chg="mod">
          <ac:chgData name="Gurnani, Sidh Dharam" userId="be519205-4eef-4319-9baa-cbd7a8624624" providerId="ADAL" clId="{5512351D-93E4-46C8-8FBE-5A27FD0CE3BA}" dt="2024-10-02T22:45:04.484" v="15915" actId="20577"/>
          <ac:spMkLst>
            <pc:docMk/>
            <pc:sldMk cId="1030631257" sldId="286"/>
            <ac:spMk id="6" creationId="{312FC502-0C17-7EC5-4FA2-96A545CF7504}"/>
          </ac:spMkLst>
        </pc:spChg>
      </pc:sldChg>
      <pc:sldChg chg="delSp modSp new mod">
        <pc:chgData name="Gurnani, Sidh Dharam" userId="be519205-4eef-4319-9baa-cbd7a8624624" providerId="ADAL" clId="{5512351D-93E4-46C8-8FBE-5A27FD0CE3BA}" dt="2024-10-02T13:46:25.933" v="6367" actId="20577"/>
        <pc:sldMkLst>
          <pc:docMk/>
          <pc:sldMk cId="553430378" sldId="287"/>
        </pc:sldMkLst>
        <pc:spChg chg="mod">
          <ac:chgData name="Gurnani, Sidh Dharam" userId="be519205-4eef-4319-9baa-cbd7a8624624" providerId="ADAL" clId="{5512351D-93E4-46C8-8FBE-5A27FD0CE3BA}" dt="2024-10-02T13:46:25.933" v="6367" actId="20577"/>
          <ac:spMkLst>
            <pc:docMk/>
            <pc:sldMk cId="553430378" sldId="287"/>
            <ac:spMk id="2" creationId="{A2E367D0-045C-C149-856A-A853CB7191BB}"/>
          </ac:spMkLst>
        </pc:spChg>
        <pc:spChg chg="del">
          <ac:chgData name="Gurnani, Sidh Dharam" userId="be519205-4eef-4319-9baa-cbd7a8624624" providerId="ADAL" clId="{5512351D-93E4-46C8-8FBE-5A27FD0CE3BA}" dt="2024-10-01T16:31:18.957" v="1875" actId="478"/>
          <ac:spMkLst>
            <pc:docMk/>
            <pc:sldMk cId="553430378" sldId="287"/>
            <ac:spMk id="3" creationId="{27767B16-BD02-9E43-7F47-67F020019368}"/>
          </ac:spMkLst>
        </pc:spChg>
      </pc:sldChg>
      <pc:sldChg chg="modSp add mod">
        <pc:chgData name="Gurnani, Sidh Dharam" userId="be519205-4eef-4319-9baa-cbd7a8624624" providerId="ADAL" clId="{5512351D-93E4-46C8-8FBE-5A27FD0CE3BA}" dt="2024-10-01T16:32:50.464" v="2007" actId="14"/>
        <pc:sldMkLst>
          <pc:docMk/>
          <pc:sldMk cId="720461441" sldId="288"/>
        </pc:sldMkLst>
        <pc:spChg chg="mod">
          <ac:chgData name="Gurnani, Sidh Dharam" userId="be519205-4eef-4319-9baa-cbd7a8624624" providerId="ADAL" clId="{5512351D-93E4-46C8-8FBE-5A27FD0CE3BA}" dt="2024-10-01T16:32:50.464" v="2007" actId="14"/>
          <ac:spMkLst>
            <pc:docMk/>
            <pc:sldMk cId="720461441" sldId="288"/>
            <ac:spMk id="6" creationId="{312FC502-0C17-7EC5-4FA2-96A545CF7504}"/>
          </ac:spMkLst>
        </pc:spChg>
      </pc:sldChg>
      <pc:sldChg chg="add del">
        <pc:chgData name="Gurnani, Sidh Dharam" userId="be519205-4eef-4319-9baa-cbd7a8624624" providerId="ADAL" clId="{5512351D-93E4-46C8-8FBE-5A27FD0CE3BA}" dt="2024-10-01T16:31:54.579" v="1880" actId="2890"/>
        <pc:sldMkLst>
          <pc:docMk/>
          <pc:sldMk cId="1657983082" sldId="288"/>
        </pc:sldMkLst>
      </pc:sldChg>
      <pc:sldChg chg="modSp add mod">
        <pc:chgData name="Gurnani, Sidh Dharam" userId="be519205-4eef-4319-9baa-cbd7a8624624" providerId="ADAL" clId="{5512351D-93E4-46C8-8FBE-5A27FD0CE3BA}" dt="2024-10-01T16:34:10.430" v="2016" actId="20577"/>
        <pc:sldMkLst>
          <pc:docMk/>
          <pc:sldMk cId="1075374803" sldId="289"/>
        </pc:sldMkLst>
        <pc:spChg chg="mod">
          <ac:chgData name="Gurnani, Sidh Dharam" userId="be519205-4eef-4319-9baa-cbd7a8624624" providerId="ADAL" clId="{5512351D-93E4-46C8-8FBE-5A27FD0CE3BA}" dt="2024-10-01T16:34:10.430" v="2016" actId="20577"/>
          <ac:spMkLst>
            <pc:docMk/>
            <pc:sldMk cId="1075374803" sldId="289"/>
            <ac:spMk id="2" creationId="{A2E367D0-045C-C149-856A-A853CB7191BB}"/>
          </ac:spMkLst>
        </pc:spChg>
      </pc:sldChg>
      <pc:sldChg chg="modSp add mod">
        <pc:chgData name="Gurnani, Sidh Dharam" userId="be519205-4eef-4319-9baa-cbd7a8624624" providerId="ADAL" clId="{5512351D-93E4-46C8-8FBE-5A27FD0CE3BA}" dt="2024-10-01T16:36:32.670" v="2022" actId="20577"/>
        <pc:sldMkLst>
          <pc:docMk/>
          <pc:sldMk cId="721468084" sldId="290"/>
        </pc:sldMkLst>
        <pc:spChg chg="mod">
          <ac:chgData name="Gurnani, Sidh Dharam" userId="be519205-4eef-4319-9baa-cbd7a8624624" providerId="ADAL" clId="{5512351D-93E4-46C8-8FBE-5A27FD0CE3BA}" dt="2024-10-01T16:36:32.670" v="2022" actId="20577"/>
          <ac:spMkLst>
            <pc:docMk/>
            <pc:sldMk cId="721468084" sldId="290"/>
            <ac:spMk id="2" creationId="{A2E367D0-045C-C149-856A-A853CB7191BB}"/>
          </ac:spMkLst>
        </pc:spChg>
      </pc:sldChg>
      <pc:sldChg chg="addSp delSp modSp add mod modShow">
        <pc:chgData name="Gurnani, Sidh Dharam" userId="be519205-4eef-4319-9baa-cbd7a8624624" providerId="ADAL" clId="{5512351D-93E4-46C8-8FBE-5A27FD0CE3BA}" dt="2024-10-01T16:48:38.370" v="2700" actId="20577"/>
        <pc:sldMkLst>
          <pc:docMk/>
          <pc:sldMk cId="471855573" sldId="291"/>
        </pc:sldMkLst>
        <pc:spChg chg="mod">
          <ac:chgData name="Gurnani, Sidh Dharam" userId="be519205-4eef-4319-9baa-cbd7a8624624" providerId="ADAL" clId="{5512351D-93E4-46C8-8FBE-5A27FD0CE3BA}" dt="2024-10-01T16:36:59.386" v="2051" actId="20577"/>
          <ac:spMkLst>
            <pc:docMk/>
            <pc:sldMk cId="471855573" sldId="291"/>
            <ac:spMk id="2" creationId="{F8861C05-EA4C-9DD1-0D66-D0DE52FF8483}"/>
          </ac:spMkLst>
        </pc:spChg>
        <pc:spChg chg="del mod">
          <ac:chgData name="Gurnani, Sidh Dharam" userId="be519205-4eef-4319-9baa-cbd7a8624624" providerId="ADAL" clId="{5512351D-93E4-46C8-8FBE-5A27FD0CE3BA}" dt="2024-10-01T16:37:06.415" v="2053" actId="478"/>
          <ac:spMkLst>
            <pc:docMk/>
            <pc:sldMk cId="471855573" sldId="291"/>
            <ac:spMk id="3" creationId="{7549E554-CC97-490A-625E-5E0789039AFF}"/>
          </ac:spMkLst>
        </pc:spChg>
        <pc:spChg chg="add mod">
          <ac:chgData name="Gurnani, Sidh Dharam" userId="be519205-4eef-4319-9baa-cbd7a8624624" providerId="ADAL" clId="{5512351D-93E4-46C8-8FBE-5A27FD0CE3BA}" dt="2024-10-01T16:48:38.370" v="2700" actId="20577"/>
          <ac:spMkLst>
            <pc:docMk/>
            <pc:sldMk cId="471855573" sldId="291"/>
            <ac:spMk id="5" creationId="{75DEC3FA-7B5A-DC9D-C7F6-F8A576DFFC82}"/>
          </ac:spMkLst>
        </pc:spChg>
        <pc:picChg chg="del">
          <ac:chgData name="Gurnani, Sidh Dharam" userId="be519205-4eef-4319-9baa-cbd7a8624624" providerId="ADAL" clId="{5512351D-93E4-46C8-8FBE-5A27FD0CE3BA}" dt="2024-10-01T16:37:08.027" v="2054" actId="478"/>
          <ac:picMkLst>
            <pc:docMk/>
            <pc:sldMk cId="471855573" sldId="291"/>
            <ac:picMk id="4098" creationId="{97720F61-F127-1504-5B77-3C315496B43A}"/>
          </ac:picMkLst>
        </pc:picChg>
      </pc:sldChg>
      <pc:sldChg chg="add ord">
        <pc:chgData name="Gurnani, Sidh Dharam" userId="be519205-4eef-4319-9baa-cbd7a8624624" providerId="ADAL" clId="{5512351D-93E4-46C8-8FBE-5A27FD0CE3BA}" dt="2024-10-01T16:48:46.594" v="2703"/>
        <pc:sldMkLst>
          <pc:docMk/>
          <pc:sldMk cId="1581066147" sldId="292"/>
        </pc:sldMkLst>
      </pc:sldChg>
      <pc:sldChg chg="modSp add mod">
        <pc:chgData name="Gurnani, Sidh Dharam" userId="be519205-4eef-4319-9baa-cbd7a8624624" providerId="ADAL" clId="{5512351D-93E4-46C8-8FBE-5A27FD0CE3BA}" dt="2024-10-01T16:51:10.142" v="3237" actId="20577"/>
        <pc:sldMkLst>
          <pc:docMk/>
          <pc:sldMk cId="715827527" sldId="293"/>
        </pc:sldMkLst>
        <pc:spChg chg="mod">
          <ac:chgData name="Gurnani, Sidh Dharam" userId="be519205-4eef-4319-9baa-cbd7a8624624" providerId="ADAL" clId="{5512351D-93E4-46C8-8FBE-5A27FD0CE3BA}" dt="2024-10-01T16:51:10.142" v="3237" actId="20577"/>
          <ac:spMkLst>
            <pc:docMk/>
            <pc:sldMk cId="715827527" sldId="293"/>
            <ac:spMk id="5" creationId="{75DEC3FA-7B5A-DC9D-C7F6-F8A576DFFC82}"/>
          </ac:spMkLst>
        </pc:spChg>
      </pc:sldChg>
      <pc:sldChg chg="addSp delSp modSp add mod">
        <pc:chgData name="Gurnani, Sidh Dharam" userId="be519205-4eef-4319-9baa-cbd7a8624624" providerId="ADAL" clId="{5512351D-93E4-46C8-8FBE-5A27FD0CE3BA}" dt="2024-10-01T17:05:40.695" v="3262" actId="1076"/>
        <pc:sldMkLst>
          <pc:docMk/>
          <pc:sldMk cId="713081089" sldId="294"/>
        </pc:sldMkLst>
        <pc:spChg chg="del">
          <ac:chgData name="Gurnani, Sidh Dharam" userId="be519205-4eef-4319-9baa-cbd7a8624624" providerId="ADAL" clId="{5512351D-93E4-46C8-8FBE-5A27FD0CE3BA}" dt="2024-10-01T16:51:20.963" v="3239" actId="478"/>
          <ac:spMkLst>
            <pc:docMk/>
            <pc:sldMk cId="713081089" sldId="294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5512351D-93E4-46C8-8FBE-5A27FD0CE3BA}" dt="2024-10-01T16:51:24.651" v="3240" actId="478"/>
          <ac:spMkLst>
            <pc:docMk/>
            <pc:sldMk cId="713081089" sldId="294"/>
            <ac:spMk id="6" creationId="{0E1761F4-1E08-873A-4113-0463EBEA2447}"/>
          </ac:spMkLst>
        </pc:spChg>
        <pc:spChg chg="add del mod">
          <ac:chgData name="Gurnani, Sidh Dharam" userId="be519205-4eef-4319-9baa-cbd7a8624624" providerId="ADAL" clId="{5512351D-93E4-46C8-8FBE-5A27FD0CE3BA}" dt="2024-10-01T17:05:01.194" v="3252" actId="478"/>
          <ac:spMkLst>
            <pc:docMk/>
            <pc:sldMk cId="713081089" sldId="294"/>
            <ac:spMk id="7" creationId="{4D4144D7-90D0-6834-C19B-2F1DC8FE29E6}"/>
          </ac:spMkLst>
        </pc:spChg>
        <pc:picChg chg="add del mod">
          <ac:chgData name="Gurnani, Sidh Dharam" userId="be519205-4eef-4319-9baa-cbd7a8624624" providerId="ADAL" clId="{5512351D-93E4-46C8-8FBE-5A27FD0CE3BA}" dt="2024-10-01T17:03:51.037" v="3246" actId="478"/>
          <ac:picMkLst>
            <pc:docMk/>
            <pc:sldMk cId="713081089" sldId="294"/>
            <ac:picMk id="9" creationId="{AFA29B92-69B9-4C48-1A83-7E86B406DB28}"/>
          </ac:picMkLst>
        </pc:picChg>
        <pc:picChg chg="add del mod">
          <ac:chgData name="Gurnani, Sidh Dharam" userId="be519205-4eef-4319-9baa-cbd7a8624624" providerId="ADAL" clId="{5512351D-93E4-46C8-8FBE-5A27FD0CE3BA}" dt="2024-10-01T17:04:49.652" v="3251" actId="478"/>
          <ac:picMkLst>
            <pc:docMk/>
            <pc:sldMk cId="713081089" sldId="294"/>
            <ac:picMk id="11" creationId="{369B2856-E5A3-4956-FE91-09A8553CD0C8}"/>
          </ac:picMkLst>
        </pc:picChg>
        <pc:picChg chg="add mod modCrop">
          <ac:chgData name="Gurnani, Sidh Dharam" userId="be519205-4eef-4319-9baa-cbd7a8624624" providerId="ADAL" clId="{5512351D-93E4-46C8-8FBE-5A27FD0CE3BA}" dt="2024-10-01T17:05:40.695" v="3262" actId="1076"/>
          <ac:picMkLst>
            <pc:docMk/>
            <pc:sldMk cId="713081089" sldId="294"/>
            <ac:picMk id="13" creationId="{03DAF9CA-46BE-9F31-A115-652C1C7679A7}"/>
          </ac:picMkLst>
        </pc:picChg>
      </pc:sldChg>
      <pc:sldChg chg="addSp delSp modSp mod">
        <pc:chgData name="Gurnani, Sidh Dharam" userId="be519205-4eef-4319-9baa-cbd7a8624624" providerId="ADAL" clId="{5512351D-93E4-46C8-8FBE-5A27FD0CE3BA}" dt="2024-10-01T17:28:27.934" v="3405"/>
        <pc:sldMkLst>
          <pc:docMk/>
          <pc:sldMk cId="2503488473" sldId="295"/>
        </pc:sldMkLst>
        <pc:spChg chg="mod">
          <ac:chgData name="Gurnani, Sidh Dharam" userId="be519205-4eef-4319-9baa-cbd7a8624624" providerId="ADAL" clId="{5512351D-93E4-46C8-8FBE-5A27FD0CE3BA}" dt="2024-10-01T17:23:01.852" v="3368" actId="20577"/>
          <ac:spMkLst>
            <pc:docMk/>
            <pc:sldMk cId="2503488473" sldId="295"/>
            <ac:spMk id="5" creationId="{75DEC3FA-7B5A-DC9D-C7F6-F8A576DFFC82}"/>
          </ac:spMkLst>
        </pc:spChg>
        <pc:graphicFrameChg chg="add del mod modGraphic">
          <ac:chgData name="Gurnani, Sidh Dharam" userId="be519205-4eef-4319-9baa-cbd7a8624624" providerId="ADAL" clId="{5512351D-93E4-46C8-8FBE-5A27FD0CE3BA}" dt="2024-10-01T17:28:13.171" v="3404" actId="120"/>
          <ac:graphicFrameMkLst>
            <pc:docMk/>
            <pc:sldMk cId="2503488473" sldId="295"/>
            <ac:graphicFrameMk id="9" creationId="{28FD90E0-AB16-A649-311A-035BF8D52522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1T17:28:27.934" v="3405"/>
          <ac:graphicFrameMkLst>
            <pc:docMk/>
            <pc:sldMk cId="2503488473" sldId="295"/>
            <ac:graphicFrameMk id="10" creationId="{49FCFDB7-3BC3-CC9F-C891-CC9E62707EAC}"/>
          </ac:graphicFrameMkLst>
        </pc:graphicFrameChg>
        <pc:picChg chg="add del mod">
          <ac:chgData name="Gurnani, Sidh Dharam" userId="be519205-4eef-4319-9baa-cbd7a8624624" providerId="ADAL" clId="{5512351D-93E4-46C8-8FBE-5A27FD0CE3BA}" dt="2024-10-01T17:24:30.830" v="3373" actId="478"/>
          <ac:picMkLst>
            <pc:docMk/>
            <pc:sldMk cId="2503488473" sldId="295"/>
            <ac:picMk id="6" creationId="{71AA4F53-E908-2825-03AF-D6D5C6CBC815}"/>
          </ac:picMkLst>
        </pc:picChg>
        <pc:picChg chg="add mod">
          <ac:chgData name="Gurnani, Sidh Dharam" userId="be519205-4eef-4319-9baa-cbd7a8624624" providerId="ADAL" clId="{5512351D-93E4-46C8-8FBE-5A27FD0CE3BA}" dt="2024-10-01T17:24:54.515" v="3377" actId="1076"/>
          <ac:picMkLst>
            <pc:docMk/>
            <pc:sldMk cId="2503488473" sldId="295"/>
            <ac:picMk id="8" creationId="{04722480-A3CF-CA0C-6A8D-035E1AB56CE8}"/>
          </ac:picMkLst>
        </pc:picChg>
      </pc:sldChg>
      <pc:sldChg chg="delSp modSp add mod">
        <pc:chgData name="Gurnani, Sidh Dharam" userId="be519205-4eef-4319-9baa-cbd7a8624624" providerId="ADAL" clId="{5512351D-93E4-46C8-8FBE-5A27FD0CE3BA}" dt="2024-10-01T17:29:44.177" v="3472" actId="20577"/>
        <pc:sldMkLst>
          <pc:docMk/>
          <pc:sldMk cId="1575885478" sldId="296"/>
        </pc:sldMkLst>
        <pc:spChg chg="mod">
          <ac:chgData name="Gurnani, Sidh Dharam" userId="be519205-4eef-4319-9baa-cbd7a8624624" providerId="ADAL" clId="{5512351D-93E4-46C8-8FBE-5A27FD0CE3BA}" dt="2024-10-01T17:29:44.177" v="3472" actId="20577"/>
          <ac:spMkLst>
            <pc:docMk/>
            <pc:sldMk cId="1575885478" sldId="296"/>
            <ac:spMk id="5" creationId="{75DEC3FA-7B5A-DC9D-C7F6-F8A576DFFC82}"/>
          </ac:spMkLst>
        </pc:spChg>
        <pc:graphicFrameChg chg="del">
          <ac:chgData name="Gurnani, Sidh Dharam" userId="be519205-4eef-4319-9baa-cbd7a8624624" providerId="ADAL" clId="{5512351D-93E4-46C8-8FBE-5A27FD0CE3BA}" dt="2024-10-01T17:28:36.098" v="3407" actId="478"/>
          <ac:graphicFrameMkLst>
            <pc:docMk/>
            <pc:sldMk cId="1575885478" sldId="296"/>
            <ac:graphicFrameMk id="9" creationId="{28FD90E0-AB16-A649-311A-035BF8D52522}"/>
          </ac:graphicFrameMkLst>
        </pc:graphicFrameChg>
        <pc:picChg chg="del">
          <ac:chgData name="Gurnani, Sidh Dharam" userId="be519205-4eef-4319-9baa-cbd7a8624624" providerId="ADAL" clId="{5512351D-93E4-46C8-8FBE-5A27FD0CE3BA}" dt="2024-10-01T17:28:37.014" v="3408" actId="478"/>
          <ac:picMkLst>
            <pc:docMk/>
            <pc:sldMk cId="1575885478" sldId="296"/>
            <ac:picMk id="8" creationId="{04722480-A3CF-CA0C-6A8D-035E1AB56CE8}"/>
          </ac:picMkLst>
        </pc:picChg>
      </pc:sldChg>
      <pc:sldChg chg="ord">
        <pc:chgData name="Gurnani, Sidh Dharam" userId="be519205-4eef-4319-9baa-cbd7a8624624" providerId="ADAL" clId="{5512351D-93E4-46C8-8FBE-5A27FD0CE3BA}" dt="2024-10-02T13:33:42.173" v="5977"/>
        <pc:sldMkLst>
          <pc:docMk/>
          <pc:sldMk cId="3971483033" sldId="301"/>
        </pc:sldMkLst>
      </pc:sldChg>
      <pc:sldChg chg="addSp modSp mod ord">
        <pc:chgData name="Gurnani, Sidh Dharam" userId="be519205-4eef-4319-9baa-cbd7a8624624" providerId="ADAL" clId="{5512351D-93E4-46C8-8FBE-5A27FD0CE3BA}" dt="2024-10-02T13:38:40.876" v="6176" actId="255"/>
        <pc:sldMkLst>
          <pc:docMk/>
          <pc:sldMk cId="1863352886" sldId="302"/>
        </pc:sldMkLst>
        <pc:spChg chg="add">
          <ac:chgData name="Gurnani, Sidh Dharam" userId="be519205-4eef-4319-9baa-cbd7a8624624" providerId="ADAL" clId="{5512351D-93E4-46C8-8FBE-5A27FD0CE3BA}" dt="2024-10-02T13:34:10.141" v="5978" actId="11529"/>
          <ac:spMkLst>
            <pc:docMk/>
            <pc:sldMk cId="1863352886" sldId="302"/>
            <ac:spMk id="3" creationId="{FA4D05CB-FB22-13F8-B3D7-875C7FEB09D6}"/>
          </ac:spMkLst>
        </pc:spChg>
        <pc:spChg chg="mod">
          <ac:chgData name="Gurnani, Sidh Dharam" userId="be519205-4eef-4319-9baa-cbd7a8624624" providerId="ADAL" clId="{5512351D-93E4-46C8-8FBE-5A27FD0CE3BA}" dt="2024-10-02T13:38:40.876" v="6176" actId="255"/>
          <ac:spMkLst>
            <pc:docMk/>
            <pc:sldMk cId="1863352886" sldId="302"/>
            <ac:spMk id="5" creationId="{75DEC3FA-7B5A-DC9D-C7F6-F8A576DFFC82}"/>
          </ac:spMkLst>
        </pc:spChg>
        <pc:spChg chg="add mod">
          <ac:chgData name="Gurnani, Sidh Dharam" userId="be519205-4eef-4319-9baa-cbd7a8624624" providerId="ADAL" clId="{5512351D-93E4-46C8-8FBE-5A27FD0CE3BA}" dt="2024-10-02T13:36:33.381" v="6074"/>
          <ac:spMkLst>
            <pc:docMk/>
            <pc:sldMk cId="1863352886" sldId="302"/>
            <ac:spMk id="6" creationId="{4BE63548-3FA7-8B8B-A837-34BB1EFDAACA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09:06.403" v="4167" actId="20577"/>
        <pc:sldMkLst>
          <pc:docMk/>
          <pc:sldMk cId="1023559491" sldId="303"/>
        </pc:sldMkLst>
        <pc:spChg chg="mod">
          <ac:chgData name="Gurnani, Sidh Dharam" userId="be519205-4eef-4319-9baa-cbd7a8624624" providerId="ADAL" clId="{5512351D-93E4-46C8-8FBE-5A27FD0CE3BA}" dt="2024-10-02T13:09:06.403" v="4167" actId="20577"/>
          <ac:spMkLst>
            <pc:docMk/>
            <pc:sldMk cId="1023559491" sldId="303"/>
            <ac:spMk id="6" creationId="{312FC502-0C17-7EC5-4FA2-96A545CF7504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10:53.048" v="4609" actId="20577"/>
        <pc:sldMkLst>
          <pc:docMk/>
          <pc:sldMk cId="2889118474" sldId="304"/>
        </pc:sldMkLst>
        <pc:spChg chg="mod">
          <ac:chgData name="Gurnani, Sidh Dharam" userId="be519205-4eef-4319-9baa-cbd7a8624624" providerId="ADAL" clId="{5512351D-93E4-46C8-8FBE-5A27FD0CE3BA}" dt="2024-10-02T13:10:53.048" v="4609" actId="20577"/>
          <ac:spMkLst>
            <pc:docMk/>
            <pc:sldMk cId="2889118474" sldId="304"/>
            <ac:spMk id="6" creationId="{312FC502-0C17-7EC5-4FA2-96A545CF7504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12:16.148" v="4615" actId="20577"/>
        <pc:sldMkLst>
          <pc:docMk/>
          <pc:sldMk cId="1578731100" sldId="305"/>
        </pc:sldMkLst>
        <pc:spChg chg="mod">
          <ac:chgData name="Gurnani, Sidh Dharam" userId="be519205-4eef-4319-9baa-cbd7a8624624" providerId="ADAL" clId="{5512351D-93E4-46C8-8FBE-5A27FD0CE3BA}" dt="2024-10-02T13:12:16.148" v="4615" actId="20577"/>
          <ac:spMkLst>
            <pc:docMk/>
            <pc:sldMk cId="1578731100" sldId="305"/>
            <ac:spMk id="2" creationId="{2EA09730-A8DC-A143-A49C-3C647935966F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12:26.806" v="4622" actId="20577"/>
        <pc:sldMkLst>
          <pc:docMk/>
          <pc:sldMk cId="2217412697" sldId="306"/>
        </pc:sldMkLst>
        <pc:spChg chg="mod">
          <ac:chgData name="Gurnani, Sidh Dharam" userId="be519205-4eef-4319-9baa-cbd7a8624624" providerId="ADAL" clId="{5512351D-93E4-46C8-8FBE-5A27FD0CE3BA}" dt="2024-10-02T13:12:26.806" v="4622" actId="20577"/>
          <ac:spMkLst>
            <pc:docMk/>
            <pc:sldMk cId="2217412697" sldId="306"/>
            <ac:spMk id="2" creationId="{2EA09730-A8DC-A143-A49C-3C647935966F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12:32.816" v="4637" actId="20577"/>
        <pc:sldMkLst>
          <pc:docMk/>
          <pc:sldMk cId="1058341823" sldId="307"/>
        </pc:sldMkLst>
        <pc:spChg chg="mod">
          <ac:chgData name="Gurnani, Sidh Dharam" userId="be519205-4eef-4319-9baa-cbd7a8624624" providerId="ADAL" clId="{5512351D-93E4-46C8-8FBE-5A27FD0CE3BA}" dt="2024-10-02T13:12:32.816" v="4637" actId="20577"/>
          <ac:spMkLst>
            <pc:docMk/>
            <pc:sldMk cId="1058341823" sldId="307"/>
            <ac:spMk id="2" creationId="{2EA09730-A8DC-A143-A49C-3C647935966F}"/>
          </ac:spMkLst>
        </pc:spChg>
      </pc:sldChg>
      <pc:sldChg chg="add">
        <pc:chgData name="Gurnani, Sidh Dharam" userId="be519205-4eef-4319-9baa-cbd7a8624624" providerId="ADAL" clId="{5512351D-93E4-46C8-8FBE-5A27FD0CE3BA}" dt="2024-10-02T13:13:21.656" v="4653" actId="2890"/>
        <pc:sldMkLst>
          <pc:docMk/>
          <pc:sldMk cId="4174612989" sldId="308"/>
        </pc:sldMkLst>
      </pc:sldChg>
      <pc:sldChg chg="modSp add del mod">
        <pc:chgData name="Gurnani, Sidh Dharam" userId="be519205-4eef-4319-9baa-cbd7a8624624" providerId="ADAL" clId="{5512351D-93E4-46C8-8FBE-5A27FD0CE3BA}" dt="2024-10-02T13:16:13.966" v="4835" actId="47"/>
        <pc:sldMkLst>
          <pc:docMk/>
          <pc:sldMk cId="3795016976" sldId="309"/>
        </pc:sldMkLst>
        <pc:graphicFrameChg chg="modGraphic">
          <ac:chgData name="Gurnani, Sidh Dharam" userId="be519205-4eef-4319-9baa-cbd7a8624624" providerId="ADAL" clId="{5512351D-93E4-46C8-8FBE-5A27FD0CE3BA}" dt="2024-10-02T13:15:27.262" v="4814" actId="2165"/>
          <ac:graphicFrameMkLst>
            <pc:docMk/>
            <pc:sldMk cId="3795016976" sldId="309"/>
            <ac:graphicFrameMk id="5" creationId="{8FB942EB-5C3B-1CC6-DC2E-26088A9F0FA6}"/>
          </ac:graphicFrameMkLst>
        </pc:graphicFrameChg>
      </pc:sldChg>
      <pc:sldChg chg="modSp add">
        <pc:chgData name="Gurnani, Sidh Dharam" userId="be519205-4eef-4319-9baa-cbd7a8624624" providerId="ADAL" clId="{5512351D-93E4-46C8-8FBE-5A27FD0CE3BA}" dt="2024-10-02T13:16:11.546" v="4834"/>
        <pc:sldMkLst>
          <pc:docMk/>
          <pc:sldMk cId="2530933252" sldId="310"/>
        </pc:sldMkLst>
        <pc:graphicFrameChg chg="mod">
          <ac:chgData name="Gurnani, Sidh Dharam" userId="be519205-4eef-4319-9baa-cbd7a8624624" providerId="ADAL" clId="{5512351D-93E4-46C8-8FBE-5A27FD0CE3BA}" dt="2024-10-02T13:16:11.546" v="4834"/>
          <ac:graphicFrameMkLst>
            <pc:docMk/>
            <pc:sldMk cId="2530933252" sldId="310"/>
            <ac:graphicFrameMk id="5" creationId="{8FB942EB-5C3B-1CC6-DC2E-26088A9F0FA6}"/>
          </ac:graphicFrameMkLst>
        </pc:graphicFrameChg>
      </pc:sldChg>
      <pc:sldChg chg="add">
        <pc:chgData name="Gurnani, Sidh Dharam" userId="be519205-4eef-4319-9baa-cbd7a8624624" providerId="ADAL" clId="{5512351D-93E4-46C8-8FBE-5A27FD0CE3BA}" dt="2024-10-02T13:18:43.457" v="4837" actId="2890"/>
        <pc:sldMkLst>
          <pc:docMk/>
          <pc:sldMk cId="4292588155" sldId="311"/>
        </pc:sldMkLst>
      </pc:sldChg>
      <pc:sldChg chg="modSp add mod">
        <pc:chgData name="Gurnani, Sidh Dharam" userId="be519205-4eef-4319-9baa-cbd7a8624624" providerId="ADAL" clId="{5512351D-93E4-46C8-8FBE-5A27FD0CE3BA}" dt="2024-10-02T13:19:12.659" v="4846" actId="20577"/>
        <pc:sldMkLst>
          <pc:docMk/>
          <pc:sldMk cId="40430395" sldId="312"/>
        </pc:sldMkLst>
        <pc:spChg chg="mod">
          <ac:chgData name="Gurnani, Sidh Dharam" userId="be519205-4eef-4319-9baa-cbd7a8624624" providerId="ADAL" clId="{5512351D-93E4-46C8-8FBE-5A27FD0CE3BA}" dt="2024-10-02T13:19:12.659" v="4846" actId="20577"/>
          <ac:spMkLst>
            <pc:docMk/>
            <pc:sldMk cId="40430395" sldId="312"/>
            <ac:spMk id="2" creationId="{A2E367D0-045C-C149-856A-A853CB7191BB}"/>
          </ac:spMkLst>
        </pc:spChg>
      </pc:sldChg>
      <pc:sldChg chg="modSp add del mod">
        <pc:chgData name="Gurnani, Sidh Dharam" userId="be519205-4eef-4319-9baa-cbd7a8624624" providerId="ADAL" clId="{5512351D-93E4-46C8-8FBE-5A27FD0CE3BA}" dt="2024-10-02T13:13:11.078" v="4651" actId="47"/>
        <pc:sldMkLst>
          <pc:docMk/>
          <pc:sldMk cId="3523006640" sldId="312"/>
        </pc:sldMkLst>
        <pc:spChg chg="mod">
          <ac:chgData name="Gurnani, Sidh Dharam" userId="be519205-4eef-4319-9baa-cbd7a8624624" providerId="ADAL" clId="{5512351D-93E4-46C8-8FBE-5A27FD0CE3BA}" dt="2024-10-02T13:12:39.671" v="4650" actId="20577"/>
          <ac:spMkLst>
            <pc:docMk/>
            <pc:sldMk cId="3523006640" sldId="312"/>
            <ac:spMk id="2" creationId="{2EA09730-A8DC-A143-A49C-3C647935966F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25:40.385" v="5168" actId="20577"/>
        <pc:sldMkLst>
          <pc:docMk/>
          <pc:sldMk cId="1365148208" sldId="313"/>
        </pc:sldMkLst>
        <pc:spChg chg="mod">
          <ac:chgData name="Gurnani, Sidh Dharam" userId="be519205-4eef-4319-9baa-cbd7a8624624" providerId="ADAL" clId="{5512351D-93E4-46C8-8FBE-5A27FD0CE3BA}" dt="2024-10-02T13:25:40.385" v="5168" actId="20577"/>
          <ac:spMkLst>
            <pc:docMk/>
            <pc:sldMk cId="1365148208" sldId="313"/>
            <ac:spMk id="2" creationId="{A2E367D0-045C-C149-856A-A853CB7191BB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26:34.480" v="5182" actId="20577"/>
        <pc:sldMkLst>
          <pc:docMk/>
          <pc:sldMk cId="2543513861" sldId="314"/>
        </pc:sldMkLst>
        <pc:spChg chg="mod">
          <ac:chgData name="Gurnani, Sidh Dharam" userId="be519205-4eef-4319-9baa-cbd7a8624624" providerId="ADAL" clId="{5512351D-93E4-46C8-8FBE-5A27FD0CE3BA}" dt="2024-10-02T13:26:34.480" v="5182" actId="20577"/>
          <ac:spMkLst>
            <pc:docMk/>
            <pc:sldMk cId="2543513861" sldId="314"/>
            <ac:spMk id="2" creationId="{A2E367D0-045C-C149-856A-A853CB7191BB}"/>
          </ac:spMkLst>
        </pc:spChg>
      </pc:sldChg>
      <pc:sldChg chg="add">
        <pc:chgData name="Gurnani, Sidh Dharam" userId="be519205-4eef-4319-9baa-cbd7a8624624" providerId="ADAL" clId="{5512351D-93E4-46C8-8FBE-5A27FD0CE3BA}" dt="2024-10-02T13:26:42.775" v="5184" actId="2890"/>
        <pc:sldMkLst>
          <pc:docMk/>
          <pc:sldMk cId="3236980754" sldId="315"/>
        </pc:sldMkLst>
      </pc:sldChg>
      <pc:sldChg chg="modSp add del mod">
        <pc:chgData name="Gurnani, Sidh Dharam" userId="be519205-4eef-4319-9baa-cbd7a8624624" providerId="ADAL" clId="{5512351D-93E4-46C8-8FBE-5A27FD0CE3BA}" dt="2024-10-02T13:32:32.363" v="5936" actId="47"/>
        <pc:sldMkLst>
          <pc:docMk/>
          <pc:sldMk cId="643384953" sldId="316"/>
        </pc:sldMkLst>
        <pc:spChg chg="mod">
          <ac:chgData name="Gurnani, Sidh Dharam" userId="be519205-4eef-4319-9baa-cbd7a8624624" providerId="ADAL" clId="{5512351D-93E4-46C8-8FBE-5A27FD0CE3BA}" dt="2024-10-02T13:31:26.322" v="5813" actId="20577"/>
          <ac:spMkLst>
            <pc:docMk/>
            <pc:sldMk cId="643384953" sldId="316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3:32:28.951" v="5935" actId="14"/>
          <ac:spMkLst>
            <pc:docMk/>
            <pc:sldMk cId="643384953" sldId="316"/>
            <ac:spMk id="3" creationId="{4175AF54-FA81-D8D6-C74F-48A140336F66}"/>
          </ac:spMkLst>
        </pc:spChg>
      </pc:sldChg>
      <pc:sldChg chg="addSp delSp modSp add mod">
        <pc:chgData name="Gurnani, Sidh Dharam" userId="be519205-4eef-4319-9baa-cbd7a8624624" providerId="ADAL" clId="{5512351D-93E4-46C8-8FBE-5A27FD0CE3BA}" dt="2024-10-02T13:35:31.795" v="6073" actId="20577"/>
        <pc:sldMkLst>
          <pc:docMk/>
          <pc:sldMk cId="3267859387" sldId="316"/>
        </pc:sldMkLst>
        <pc:spChg chg="mod">
          <ac:chgData name="Gurnani, Sidh Dharam" userId="be519205-4eef-4319-9baa-cbd7a8624624" providerId="ADAL" clId="{5512351D-93E4-46C8-8FBE-5A27FD0CE3BA}" dt="2024-10-02T13:35:31.795" v="6073" actId="20577"/>
          <ac:spMkLst>
            <pc:docMk/>
            <pc:sldMk cId="3267859387" sldId="316"/>
            <ac:spMk id="2" creationId="{2D287118-5D59-ECD4-687B-F018E5EC30A9}"/>
          </ac:spMkLst>
        </pc:spChg>
        <pc:spChg chg="add mod">
          <ac:chgData name="Gurnani, Sidh Dharam" userId="be519205-4eef-4319-9baa-cbd7a8624624" providerId="ADAL" clId="{5512351D-93E4-46C8-8FBE-5A27FD0CE3BA}" dt="2024-10-02T13:35:25.707" v="6072"/>
          <ac:spMkLst>
            <pc:docMk/>
            <pc:sldMk cId="3267859387" sldId="316"/>
            <ac:spMk id="5" creationId="{0DC656D9-5DA3-28D5-FEEE-C579F9FA7942}"/>
          </ac:spMkLst>
        </pc:spChg>
        <pc:graphicFrameChg chg="modGraphic">
          <ac:chgData name="Gurnani, Sidh Dharam" userId="be519205-4eef-4319-9baa-cbd7a8624624" providerId="ADAL" clId="{5512351D-93E4-46C8-8FBE-5A27FD0CE3BA}" dt="2024-10-02T13:35:17.737" v="6071" actId="20577"/>
          <ac:graphicFrameMkLst>
            <pc:docMk/>
            <pc:sldMk cId="3267859387" sldId="316"/>
            <ac:graphicFrameMk id="3" creationId="{45A6F483-1899-9FAC-8E81-4763C1D4F5C5}"/>
          </ac:graphicFrameMkLst>
        </pc:graphicFrameChg>
        <pc:graphicFrameChg chg="modGraphic">
          <ac:chgData name="Gurnani, Sidh Dharam" userId="be519205-4eef-4319-9baa-cbd7a8624624" providerId="ADAL" clId="{5512351D-93E4-46C8-8FBE-5A27FD0CE3BA}" dt="2024-10-02T13:34:57.934" v="6057" actId="20577"/>
          <ac:graphicFrameMkLst>
            <pc:docMk/>
            <pc:sldMk cId="3267859387" sldId="316"/>
            <ac:graphicFrameMk id="6" creationId="{9FA34E5D-B6D0-A015-3F17-769625C7A1A0}"/>
          </ac:graphicFrameMkLst>
        </pc:graphicFrameChg>
        <pc:picChg chg="del">
          <ac:chgData name="Gurnani, Sidh Dharam" userId="be519205-4eef-4319-9baa-cbd7a8624624" providerId="ADAL" clId="{5512351D-93E4-46C8-8FBE-5A27FD0CE3BA}" dt="2024-10-02T13:35:13.280" v="6060" actId="478"/>
          <ac:picMkLst>
            <pc:docMk/>
            <pc:sldMk cId="3267859387" sldId="316"/>
            <ac:picMk id="7" creationId="{FB2DA84B-3767-BA22-6EA8-9C3555B9351D}"/>
          </ac:picMkLst>
        </pc:picChg>
        <pc:picChg chg="del">
          <ac:chgData name="Gurnani, Sidh Dharam" userId="be519205-4eef-4319-9baa-cbd7a8624624" providerId="ADAL" clId="{5512351D-93E4-46C8-8FBE-5A27FD0CE3BA}" dt="2024-10-02T13:35:14.655" v="6061" actId="478"/>
          <ac:picMkLst>
            <pc:docMk/>
            <pc:sldMk cId="3267859387" sldId="316"/>
            <ac:picMk id="9" creationId="{02847CF0-C85F-103B-EB3A-E2996E2B6CC3}"/>
          </ac:picMkLst>
        </pc:picChg>
      </pc:sldChg>
      <pc:sldChg chg="modSp add del mod">
        <pc:chgData name="Gurnani, Sidh Dharam" userId="be519205-4eef-4319-9baa-cbd7a8624624" providerId="ADAL" clId="{5512351D-93E4-46C8-8FBE-5A27FD0CE3BA}" dt="2024-10-02T13:33:16.092" v="5975" actId="47"/>
        <pc:sldMkLst>
          <pc:docMk/>
          <pc:sldMk cId="3580376478" sldId="316"/>
        </pc:sldMkLst>
        <pc:spChg chg="mod">
          <ac:chgData name="Gurnani, Sidh Dharam" userId="be519205-4eef-4319-9baa-cbd7a8624624" providerId="ADAL" clId="{5512351D-93E4-46C8-8FBE-5A27FD0CE3BA}" dt="2024-10-02T13:32:38.318" v="5951" actId="20577"/>
          <ac:spMkLst>
            <pc:docMk/>
            <pc:sldMk cId="3580376478" sldId="316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3:32:56.869" v="5974" actId="20577"/>
          <ac:spMkLst>
            <pc:docMk/>
            <pc:sldMk cId="3580376478" sldId="316"/>
            <ac:spMk id="3" creationId="{4175AF54-FA81-D8D6-C74F-48A140336F66}"/>
          </ac:spMkLst>
        </pc:spChg>
      </pc:sldChg>
      <pc:sldChg chg="delSp modSp add mod">
        <pc:chgData name="Gurnani, Sidh Dharam" userId="be519205-4eef-4319-9baa-cbd7a8624624" providerId="ADAL" clId="{5512351D-93E4-46C8-8FBE-5A27FD0CE3BA}" dt="2024-10-02T13:37:17.743" v="6153" actId="20577"/>
        <pc:sldMkLst>
          <pc:docMk/>
          <pc:sldMk cId="4112009191" sldId="317"/>
        </pc:sldMkLst>
        <pc:spChg chg="del">
          <ac:chgData name="Gurnani, Sidh Dharam" userId="be519205-4eef-4319-9baa-cbd7a8624624" providerId="ADAL" clId="{5512351D-93E4-46C8-8FBE-5A27FD0CE3BA}" dt="2024-10-02T13:36:43.674" v="6082" actId="478"/>
          <ac:spMkLst>
            <pc:docMk/>
            <pc:sldMk cId="4112009191" sldId="317"/>
            <ac:spMk id="3" creationId="{FA4D05CB-FB22-13F8-B3D7-875C7FEB09D6}"/>
          </ac:spMkLst>
        </pc:spChg>
        <pc:spChg chg="mod">
          <ac:chgData name="Gurnani, Sidh Dharam" userId="be519205-4eef-4319-9baa-cbd7a8624624" providerId="ADAL" clId="{5512351D-93E4-46C8-8FBE-5A27FD0CE3BA}" dt="2024-10-02T13:37:17.743" v="6153" actId="20577"/>
          <ac:spMkLst>
            <pc:docMk/>
            <pc:sldMk cId="4112009191" sldId="317"/>
            <ac:spMk id="5" creationId="{75DEC3FA-7B5A-DC9D-C7F6-F8A576DFFC82}"/>
          </ac:spMkLst>
        </pc:spChg>
      </pc:sldChg>
      <pc:sldChg chg="addSp delSp modSp add del mod">
        <pc:chgData name="Gurnani, Sidh Dharam" userId="be519205-4eef-4319-9baa-cbd7a8624624" providerId="ADAL" clId="{5512351D-93E4-46C8-8FBE-5A27FD0CE3BA}" dt="2024-10-02T13:39:55.112" v="6214" actId="47"/>
        <pc:sldMkLst>
          <pc:docMk/>
          <pc:sldMk cId="1157666770" sldId="318"/>
        </pc:sldMkLst>
        <pc:spChg chg="mod">
          <ac:chgData name="Gurnani, Sidh Dharam" userId="be519205-4eef-4319-9baa-cbd7a8624624" providerId="ADAL" clId="{5512351D-93E4-46C8-8FBE-5A27FD0CE3BA}" dt="2024-10-02T13:38:16.656" v="6175" actId="20577"/>
          <ac:spMkLst>
            <pc:docMk/>
            <pc:sldMk cId="1157666770" sldId="318"/>
            <ac:spMk id="2" creationId="{F8861C05-EA4C-9DD1-0D66-D0DE52FF8483}"/>
          </ac:spMkLst>
        </pc:spChg>
        <pc:spChg chg="add del">
          <ac:chgData name="Gurnani, Sidh Dharam" userId="be519205-4eef-4319-9baa-cbd7a8624624" providerId="ADAL" clId="{5512351D-93E4-46C8-8FBE-5A27FD0CE3BA}" dt="2024-10-02T13:39:16.280" v="6183" actId="478"/>
          <ac:spMkLst>
            <pc:docMk/>
            <pc:sldMk cId="1157666770" sldId="318"/>
            <ac:spMk id="5" creationId="{75DEC3FA-7B5A-DC9D-C7F6-F8A576DFFC82}"/>
          </ac:spMkLst>
        </pc:spChg>
        <pc:spChg chg="add del mod">
          <ac:chgData name="Gurnani, Sidh Dharam" userId="be519205-4eef-4319-9baa-cbd7a8624624" providerId="ADAL" clId="{5512351D-93E4-46C8-8FBE-5A27FD0CE3BA}" dt="2024-10-02T13:39:04.417" v="6180" actId="478"/>
          <ac:spMkLst>
            <pc:docMk/>
            <pc:sldMk cId="1157666770" sldId="318"/>
            <ac:spMk id="6" creationId="{2632FAA6-130B-D679-F94B-A1C77ED95F38}"/>
          </ac:spMkLst>
        </pc:spChg>
        <pc:spChg chg="add mod">
          <ac:chgData name="Gurnani, Sidh Dharam" userId="be519205-4eef-4319-9baa-cbd7a8624624" providerId="ADAL" clId="{5512351D-93E4-46C8-8FBE-5A27FD0CE3BA}" dt="2024-10-02T13:39:03.796" v="6179"/>
          <ac:spMkLst>
            <pc:docMk/>
            <pc:sldMk cId="1157666770" sldId="318"/>
            <ac:spMk id="7" creationId="{893DCC95-5DE6-EEA2-8809-C8215B29CEAC}"/>
          </ac:spMkLst>
        </pc:spChg>
        <pc:spChg chg="add mod">
          <ac:chgData name="Gurnani, Sidh Dharam" userId="be519205-4eef-4319-9baa-cbd7a8624624" providerId="ADAL" clId="{5512351D-93E4-46C8-8FBE-5A27FD0CE3BA}" dt="2024-10-02T13:39:42.541" v="6213" actId="20577"/>
          <ac:spMkLst>
            <pc:docMk/>
            <pc:sldMk cId="1157666770" sldId="318"/>
            <ac:spMk id="8" creationId="{4F72F076-1796-6A65-5C9C-4661C484709E}"/>
          </ac:spMkLst>
        </pc:spChg>
        <pc:spChg chg="add del mod">
          <ac:chgData name="Gurnani, Sidh Dharam" userId="be519205-4eef-4319-9baa-cbd7a8624624" providerId="ADAL" clId="{5512351D-93E4-46C8-8FBE-5A27FD0CE3BA}" dt="2024-10-02T13:39:17.648" v="6184" actId="478"/>
          <ac:spMkLst>
            <pc:docMk/>
            <pc:sldMk cId="1157666770" sldId="318"/>
            <ac:spMk id="10" creationId="{1CC68116-E675-9434-319E-667C75B7C0B6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3:43:19.134" v="6227" actId="20577"/>
        <pc:sldMkLst>
          <pc:docMk/>
          <pc:sldMk cId="3825755957" sldId="318"/>
        </pc:sldMkLst>
        <pc:spChg chg="mod">
          <ac:chgData name="Gurnani, Sidh Dharam" userId="be519205-4eef-4319-9baa-cbd7a8624624" providerId="ADAL" clId="{5512351D-93E4-46C8-8FBE-5A27FD0CE3BA}" dt="2024-10-02T13:43:19.134" v="6227" actId="20577"/>
          <ac:spMkLst>
            <pc:docMk/>
            <pc:sldMk cId="3825755957" sldId="318"/>
            <ac:spMk id="2" creationId="{A2E367D0-045C-C149-856A-A853CB7191BB}"/>
          </ac:spMkLst>
        </pc:spChg>
      </pc:sldChg>
      <pc:sldChg chg="addSp delSp modSp add mod ord">
        <pc:chgData name="Gurnani, Sidh Dharam" userId="be519205-4eef-4319-9baa-cbd7a8624624" providerId="ADAL" clId="{5512351D-93E4-46C8-8FBE-5A27FD0CE3BA}" dt="2024-10-02T20:09:29.640" v="13580" actId="20577"/>
        <pc:sldMkLst>
          <pc:docMk/>
          <pc:sldMk cId="3939284050" sldId="319"/>
        </pc:sldMkLst>
        <pc:spChg chg="del mod">
          <ac:chgData name="Gurnani, Sidh Dharam" userId="be519205-4eef-4319-9baa-cbd7a8624624" providerId="ADAL" clId="{5512351D-93E4-46C8-8FBE-5A27FD0CE3BA}" dt="2024-10-02T13:43:57.360" v="6234" actId="478"/>
          <ac:spMkLst>
            <pc:docMk/>
            <pc:sldMk cId="3939284050" sldId="319"/>
            <ac:spMk id="3" creationId="{A9B092AF-A252-4FE1-8728-572AC0A692C9}"/>
          </ac:spMkLst>
        </pc:spChg>
        <pc:spChg chg="add del mod">
          <ac:chgData name="Gurnani, Sidh Dharam" userId="be519205-4eef-4319-9baa-cbd7a8624624" providerId="ADAL" clId="{5512351D-93E4-46C8-8FBE-5A27FD0CE3BA}" dt="2024-10-02T20:08:13.210" v="13351" actId="478"/>
          <ac:spMkLst>
            <pc:docMk/>
            <pc:sldMk cId="3939284050" sldId="319"/>
            <ac:spMk id="5" creationId="{E70F8E74-19BB-0CDC-18B1-72AE85C7E237}"/>
          </ac:spMkLst>
        </pc:spChg>
        <pc:spChg chg="mod">
          <ac:chgData name="Gurnani, Sidh Dharam" userId="be519205-4eef-4319-9baa-cbd7a8624624" providerId="ADAL" clId="{5512351D-93E4-46C8-8FBE-5A27FD0CE3BA}" dt="2024-10-02T20:07:41.767" v="13344" actId="20577"/>
          <ac:spMkLst>
            <pc:docMk/>
            <pc:sldMk cId="3939284050" sldId="319"/>
            <ac:spMk id="6" creationId="{C4EC52D2-7013-7824-93B0-A9861262E476}"/>
          </ac:spMkLst>
        </pc:spChg>
        <pc:spChg chg="add mod">
          <ac:chgData name="Gurnani, Sidh Dharam" userId="be519205-4eef-4319-9baa-cbd7a8624624" providerId="ADAL" clId="{5512351D-93E4-46C8-8FBE-5A27FD0CE3BA}" dt="2024-10-02T20:09:29.640" v="13580" actId="20577"/>
          <ac:spMkLst>
            <pc:docMk/>
            <pc:sldMk cId="3939284050" sldId="319"/>
            <ac:spMk id="9" creationId="{7A8D7042-8068-3968-6A3B-336FF0786F91}"/>
          </ac:spMkLst>
        </pc:spChg>
        <pc:picChg chg="add del mod">
          <ac:chgData name="Gurnani, Sidh Dharam" userId="be519205-4eef-4319-9baa-cbd7a8624624" providerId="ADAL" clId="{5512351D-93E4-46C8-8FBE-5A27FD0CE3BA}" dt="2024-10-02T20:07:49.807" v="13349" actId="22"/>
          <ac:picMkLst>
            <pc:docMk/>
            <pc:sldMk cId="3939284050" sldId="319"/>
            <ac:picMk id="8" creationId="{56F50F88-BBF2-13FB-7CE0-5087C0D489B3}"/>
          </ac:picMkLst>
        </pc:picChg>
        <pc:picChg chg="add mod">
          <ac:chgData name="Gurnani, Sidh Dharam" userId="be519205-4eef-4319-9baa-cbd7a8624624" providerId="ADAL" clId="{5512351D-93E4-46C8-8FBE-5A27FD0CE3BA}" dt="2024-10-02T20:08:36.277" v="13366" actId="1076"/>
          <ac:picMkLst>
            <pc:docMk/>
            <pc:sldMk cId="3939284050" sldId="319"/>
            <ac:picMk id="11" creationId="{1440183A-8082-EFE2-79A5-17A75F3A74E0}"/>
          </ac:picMkLst>
        </pc:picChg>
      </pc:sldChg>
      <pc:sldChg chg="addSp modSp add mod">
        <pc:chgData name="Gurnani, Sidh Dharam" userId="be519205-4eef-4319-9baa-cbd7a8624624" providerId="ADAL" clId="{5512351D-93E4-46C8-8FBE-5A27FD0CE3BA}" dt="2024-10-03T00:06:27.229" v="15993" actId="1076"/>
        <pc:sldMkLst>
          <pc:docMk/>
          <pc:sldMk cId="2845668375" sldId="320"/>
        </pc:sldMkLst>
        <pc:spChg chg="mod">
          <ac:chgData name="Gurnani, Sidh Dharam" userId="be519205-4eef-4319-9baa-cbd7a8624624" providerId="ADAL" clId="{5512351D-93E4-46C8-8FBE-5A27FD0CE3BA}" dt="2024-10-03T00:06:23.094" v="15992" actId="20577"/>
          <ac:spMkLst>
            <pc:docMk/>
            <pc:sldMk cId="2845668375" sldId="320"/>
            <ac:spMk id="5" creationId="{E70F8E74-19BB-0CDC-18B1-72AE85C7E237}"/>
          </ac:spMkLst>
        </pc:spChg>
        <pc:spChg chg="mod">
          <ac:chgData name="Gurnani, Sidh Dharam" userId="be519205-4eef-4319-9baa-cbd7a8624624" providerId="ADAL" clId="{5512351D-93E4-46C8-8FBE-5A27FD0CE3BA}" dt="2024-10-02T13:44:46.562" v="6303" actId="20577"/>
          <ac:spMkLst>
            <pc:docMk/>
            <pc:sldMk cId="2845668375" sldId="320"/>
            <ac:spMk id="6" creationId="{C4EC52D2-7013-7824-93B0-A9861262E476}"/>
          </ac:spMkLst>
        </pc:spChg>
        <pc:graphicFrameChg chg="add mod">
          <ac:chgData name="Gurnani, Sidh Dharam" userId="be519205-4eef-4319-9baa-cbd7a8624624" providerId="ADAL" clId="{5512351D-93E4-46C8-8FBE-5A27FD0CE3BA}" dt="2024-10-03T00:05:50.670" v="15916"/>
          <ac:graphicFrameMkLst>
            <pc:docMk/>
            <pc:sldMk cId="2845668375" sldId="320"/>
            <ac:graphicFrameMk id="2" creationId="{7E84EF89-FC99-BA2B-532A-42DED4D8EDB4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3T00:06:27.229" v="15993" actId="1076"/>
          <ac:graphicFrameMkLst>
            <pc:docMk/>
            <pc:sldMk cId="2845668375" sldId="320"/>
            <ac:graphicFrameMk id="3" creationId="{E2787A93-F9FB-4C43-738D-6CAFF5C96A2E}"/>
          </ac:graphicFrameMkLst>
        </pc:graphicFrameChg>
      </pc:sldChg>
      <pc:sldChg chg="add del">
        <pc:chgData name="Gurnani, Sidh Dharam" userId="be519205-4eef-4319-9baa-cbd7a8624624" providerId="ADAL" clId="{5512351D-93E4-46C8-8FBE-5A27FD0CE3BA}" dt="2024-10-02T13:45:08.920" v="6305" actId="47"/>
        <pc:sldMkLst>
          <pc:docMk/>
          <pc:sldMk cId="219121183" sldId="321"/>
        </pc:sldMkLst>
      </pc:sldChg>
      <pc:sldChg chg="modSp add mod">
        <pc:chgData name="Gurnani, Sidh Dharam" userId="be519205-4eef-4319-9baa-cbd7a8624624" providerId="ADAL" clId="{5512351D-93E4-46C8-8FBE-5A27FD0CE3BA}" dt="2024-10-02T13:45:31.893" v="6322" actId="20577"/>
        <pc:sldMkLst>
          <pc:docMk/>
          <pc:sldMk cId="3582451201" sldId="321"/>
        </pc:sldMkLst>
        <pc:spChg chg="mod">
          <ac:chgData name="Gurnani, Sidh Dharam" userId="be519205-4eef-4319-9baa-cbd7a8624624" providerId="ADAL" clId="{5512351D-93E4-46C8-8FBE-5A27FD0CE3BA}" dt="2024-10-02T13:45:31.893" v="6322" actId="20577"/>
          <ac:spMkLst>
            <pc:docMk/>
            <pc:sldMk cId="3582451201" sldId="321"/>
            <ac:spMk id="6" creationId="{C4EC52D2-7013-7824-93B0-A9861262E476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6:19:10.299" v="7010" actId="20577"/>
        <pc:sldMkLst>
          <pc:docMk/>
          <pc:sldMk cId="1717404738" sldId="322"/>
        </pc:sldMkLst>
        <pc:spChg chg="mod">
          <ac:chgData name="Gurnani, Sidh Dharam" userId="be519205-4eef-4319-9baa-cbd7a8624624" providerId="ADAL" clId="{5512351D-93E4-46C8-8FBE-5A27FD0CE3BA}" dt="2024-10-02T16:05:48.418" v="6414" actId="20577"/>
          <ac:spMkLst>
            <pc:docMk/>
            <pc:sldMk cId="1717404738" sldId="322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6:19:10.299" v="7010" actId="20577"/>
          <ac:spMkLst>
            <pc:docMk/>
            <pc:sldMk cId="1717404738" sldId="322"/>
            <ac:spMk id="3" creationId="{4175AF54-FA81-D8D6-C74F-48A140336F66}"/>
          </ac:spMkLst>
        </pc:spChg>
      </pc:sldChg>
      <pc:sldChg chg="modSp add mod ord">
        <pc:chgData name="Gurnani, Sidh Dharam" userId="be519205-4eef-4319-9baa-cbd7a8624624" providerId="ADAL" clId="{5512351D-93E4-46C8-8FBE-5A27FD0CE3BA}" dt="2024-10-02T17:01:24.883" v="7557" actId="313"/>
        <pc:sldMkLst>
          <pc:docMk/>
          <pc:sldMk cId="3289889704" sldId="323"/>
        </pc:sldMkLst>
        <pc:spChg chg="mod">
          <ac:chgData name="Gurnani, Sidh Dharam" userId="be519205-4eef-4319-9baa-cbd7a8624624" providerId="ADAL" clId="{5512351D-93E4-46C8-8FBE-5A27FD0CE3BA}" dt="2024-10-02T17:01:24.883" v="7557" actId="313"/>
          <ac:spMkLst>
            <pc:docMk/>
            <pc:sldMk cId="3289889704" sldId="323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6:14:54.730" v="6912" actId="20577"/>
          <ac:spMkLst>
            <pc:docMk/>
            <pc:sldMk cId="3289889704" sldId="323"/>
            <ac:spMk id="3" creationId="{4175AF54-FA81-D8D6-C74F-48A140336F66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6:57:30.375" v="7230" actId="20577"/>
        <pc:sldMkLst>
          <pc:docMk/>
          <pc:sldMk cId="2704985679" sldId="324"/>
        </pc:sldMkLst>
        <pc:spChg chg="mod">
          <ac:chgData name="Gurnani, Sidh Dharam" userId="be519205-4eef-4319-9baa-cbd7a8624624" providerId="ADAL" clId="{5512351D-93E4-46C8-8FBE-5A27FD0CE3BA}" dt="2024-10-02T16:19:29.041" v="7022" actId="20577"/>
          <ac:spMkLst>
            <pc:docMk/>
            <pc:sldMk cId="2704985679" sldId="324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6:57:30.375" v="7230" actId="20577"/>
          <ac:spMkLst>
            <pc:docMk/>
            <pc:sldMk cId="2704985679" sldId="324"/>
            <ac:spMk id="3" creationId="{4175AF54-FA81-D8D6-C74F-48A140336F66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6:59:13.086" v="7424" actId="20577"/>
        <pc:sldMkLst>
          <pc:docMk/>
          <pc:sldMk cId="3278406567" sldId="325"/>
        </pc:sldMkLst>
        <pc:spChg chg="mod">
          <ac:chgData name="Gurnani, Sidh Dharam" userId="be519205-4eef-4319-9baa-cbd7a8624624" providerId="ADAL" clId="{5512351D-93E4-46C8-8FBE-5A27FD0CE3BA}" dt="2024-10-02T16:58:25.077" v="7251" actId="20577"/>
          <ac:spMkLst>
            <pc:docMk/>
            <pc:sldMk cId="3278406567" sldId="325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6:59:13.086" v="7424" actId="20577"/>
          <ac:spMkLst>
            <pc:docMk/>
            <pc:sldMk cId="3278406567" sldId="325"/>
            <ac:spMk id="3" creationId="{4175AF54-FA81-D8D6-C74F-48A140336F66}"/>
          </ac:spMkLst>
        </pc:spChg>
      </pc:sldChg>
      <pc:sldChg chg="modSp add mod ord">
        <pc:chgData name="Gurnani, Sidh Dharam" userId="be519205-4eef-4319-9baa-cbd7a8624624" providerId="ADAL" clId="{5512351D-93E4-46C8-8FBE-5A27FD0CE3BA}" dt="2024-10-02T17:01:16.026" v="7551"/>
        <pc:sldMkLst>
          <pc:docMk/>
          <pc:sldMk cId="63924547" sldId="326"/>
        </pc:sldMkLst>
        <pc:spChg chg="mod">
          <ac:chgData name="Gurnani, Sidh Dharam" userId="be519205-4eef-4319-9baa-cbd7a8624624" providerId="ADAL" clId="{5512351D-93E4-46C8-8FBE-5A27FD0CE3BA}" dt="2024-10-02T17:00:06.647" v="7439" actId="20577"/>
          <ac:spMkLst>
            <pc:docMk/>
            <pc:sldMk cId="63924547" sldId="326"/>
            <ac:spMk id="2" creationId="{9A6B4953-2E16-6F3E-15ED-A02FF08D4FE9}"/>
          </ac:spMkLst>
        </pc:spChg>
        <pc:spChg chg="mod">
          <ac:chgData name="Gurnani, Sidh Dharam" userId="be519205-4eef-4319-9baa-cbd7a8624624" providerId="ADAL" clId="{5512351D-93E4-46C8-8FBE-5A27FD0CE3BA}" dt="2024-10-02T17:01:00.884" v="7549" actId="20577"/>
          <ac:spMkLst>
            <pc:docMk/>
            <pc:sldMk cId="63924547" sldId="326"/>
            <ac:spMk id="3" creationId="{4175AF54-FA81-D8D6-C74F-48A140336F66}"/>
          </ac:spMkLst>
        </pc:spChg>
      </pc:sldChg>
      <pc:sldChg chg="addSp delSp modSp add mod">
        <pc:chgData name="Gurnani, Sidh Dharam" userId="be519205-4eef-4319-9baa-cbd7a8624624" providerId="ADAL" clId="{5512351D-93E4-46C8-8FBE-5A27FD0CE3BA}" dt="2024-10-02T17:08:32.040" v="8472" actId="20577"/>
        <pc:sldMkLst>
          <pc:docMk/>
          <pc:sldMk cId="279688839" sldId="327"/>
        </pc:sldMkLst>
        <pc:spChg chg="mod">
          <ac:chgData name="Gurnani, Sidh Dharam" userId="be519205-4eef-4319-9baa-cbd7a8624624" providerId="ADAL" clId="{5512351D-93E4-46C8-8FBE-5A27FD0CE3BA}" dt="2024-10-02T17:02:37.828" v="7587" actId="20577"/>
          <ac:spMkLst>
            <pc:docMk/>
            <pc:sldMk cId="279688839" sldId="327"/>
            <ac:spMk id="2" creationId="{F60E5FAD-7928-A970-5809-43CC00D930B0}"/>
          </ac:spMkLst>
        </pc:spChg>
        <pc:spChg chg="del mod">
          <ac:chgData name="Gurnani, Sidh Dharam" userId="be519205-4eef-4319-9baa-cbd7a8624624" providerId="ADAL" clId="{5512351D-93E4-46C8-8FBE-5A27FD0CE3BA}" dt="2024-10-02T17:02:52.239" v="7606" actId="478"/>
          <ac:spMkLst>
            <pc:docMk/>
            <pc:sldMk cId="279688839" sldId="327"/>
            <ac:spMk id="3" creationId="{F5CCE653-4EED-1FE5-4106-B6A390669746}"/>
          </ac:spMkLst>
        </pc:spChg>
        <pc:spChg chg="add del mod">
          <ac:chgData name="Gurnani, Sidh Dharam" userId="be519205-4eef-4319-9baa-cbd7a8624624" providerId="ADAL" clId="{5512351D-93E4-46C8-8FBE-5A27FD0CE3BA}" dt="2024-10-02T17:03:12.049" v="7607" actId="478"/>
          <ac:spMkLst>
            <pc:docMk/>
            <pc:sldMk cId="279688839" sldId="327"/>
            <ac:spMk id="6" creationId="{AFA95C0B-51B4-FC4E-C266-92A46FF6CB4D}"/>
          </ac:spMkLst>
        </pc:spChg>
        <pc:spChg chg="add mod">
          <ac:chgData name="Gurnani, Sidh Dharam" userId="be519205-4eef-4319-9baa-cbd7a8624624" providerId="ADAL" clId="{5512351D-93E4-46C8-8FBE-5A27FD0CE3BA}" dt="2024-10-02T17:08:32.040" v="8472" actId="20577"/>
          <ac:spMkLst>
            <pc:docMk/>
            <pc:sldMk cId="279688839" sldId="327"/>
            <ac:spMk id="7" creationId="{C2929816-0DEB-86EE-1EC9-1E837475212A}"/>
          </ac:spMkLst>
        </pc:spChg>
        <pc:picChg chg="del">
          <ac:chgData name="Gurnani, Sidh Dharam" userId="be519205-4eef-4319-9baa-cbd7a8624624" providerId="ADAL" clId="{5512351D-93E4-46C8-8FBE-5A27FD0CE3BA}" dt="2024-10-02T17:02:41.175" v="7588" actId="478"/>
          <ac:picMkLst>
            <pc:docMk/>
            <pc:sldMk cId="279688839" sldId="327"/>
            <ac:picMk id="2050" creationId="{D909ED66-A88B-3E9F-EA2A-24F4DFC576A9}"/>
          </ac:picMkLst>
        </pc:picChg>
      </pc:sldChg>
      <pc:sldChg chg="addSp delSp modSp add mod">
        <pc:chgData name="Gurnani, Sidh Dharam" userId="be519205-4eef-4319-9baa-cbd7a8624624" providerId="ADAL" clId="{5512351D-93E4-46C8-8FBE-5A27FD0CE3BA}" dt="2024-10-02T20:00:13.067" v="12908" actId="13926"/>
        <pc:sldMkLst>
          <pc:docMk/>
          <pc:sldMk cId="3012793442" sldId="328"/>
        </pc:sldMkLst>
        <pc:spChg chg="add mod">
          <ac:chgData name="Gurnani, Sidh Dharam" userId="be519205-4eef-4319-9baa-cbd7a8624624" providerId="ADAL" clId="{5512351D-93E4-46C8-8FBE-5A27FD0CE3BA}" dt="2024-10-02T20:00:13.067" v="12908" actId="13926"/>
          <ac:spMkLst>
            <pc:docMk/>
            <pc:sldMk cId="3012793442" sldId="328"/>
            <ac:spMk id="5" creationId="{56455A60-FEC5-0093-96A7-37B50519ACA2}"/>
          </ac:spMkLst>
        </pc:spChg>
        <pc:spChg chg="del">
          <ac:chgData name="Gurnani, Sidh Dharam" userId="be519205-4eef-4319-9baa-cbd7a8624624" providerId="ADAL" clId="{5512351D-93E4-46C8-8FBE-5A27FD0CE3BA}" dt="2024-10-02T17:08:41.309" v="8475" actId="478"/>
          <ac:spMkLst>
            <pc:docMk/>
            <pc:sldMk cId="3012793442" sldId="328"/>
            <ac:spMk id="7" creationId="{C2929816-0DEB-86EE-1EC9-1E837475212A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7:11:54.380" v="8977" actId="20577"/>
        <pc:sldMkLst>
          <pc:docMk/>
          <pc:sldMk cId="1637041504" sldId="329"/>
        </pc:sldMkLst>
        <pc:spChg chg="mod">
          <ac:chgData name="Gurnani, Sidh Dharam" userId="be519205-4eef-4319-9baa-cbd7a8624624" providerId="ADAL" clId="{5512351D-93E4-46C8-8FBE-5A27FD0CE3BA}" dt="2024-10-02T17:09:16.917" v="8566" actId="20577"/>
          <ac:spMkLst>
            <pc:docMk/>
            <pc:sldMk cId="1637041504" sldId="329"/>
            <ac:spMk id="2" creationId="{F60E5FAD-7928-A970-5809-43CC00D930B0}"/>
          </ac:spMkLst>
        </pc:spChg>
        <pc:spChg chg="mod">
          <ac:chgData name="Gurnani, Sidh Dharam" userId="be519205-4eef-4319-9baa-cbd7a8624624" providerId="ADAL" clId="{5512351D-93E4-46C8-8FBE-5A27FD0CE3BA}" dt="2024-10-02T17:11:54.380" v="8977" actId="20577"/>
          <ac:spMkLst>
            <pc:docMk/>
            <pc:sldMk cId="1637041504" sldId="329"/>
            <ac:spMk id="7" creationId="{C2929816-0DEB-86EE-1EC9-1E837475212A}"/>
          </ac:spMkLst>
        </pc:spChg>
      </pc:sldChg>
      <pc:sldChg chg="modSp add mod ord">
        <pc:chgData name="Gurnani, Sidh Dharam" userId="be519205-4eef-4319-9baa-cbd7a8624624" providerId="ADAL" clId="{5512351D-93E4-46C8-8FBE-5A27FD0CE3BA}" dt="2024-10-02T20:00:17.217" v="12909" actId="13926"/>
        <pc:sldMkLst>
          <pc:docMk/>
          <pc:sldMk cId="147392162" sldId="330"/>
        </pc:sldMkLst>
        <pc:spChg chg="mod">
          <ac:chgData name="Gurnani, Sidh Dharam" userId="be519205-4eef-4319-9baa-cbd7a8624624" providerId="ADAL" clId="{5512351D-93E4-46C8-8FBE-5A27FD0CE3BA}" dt="2024-10-02T17:12:05.447" v="8981"/>
          <ac:spMkLst>
            <pc:docMk/>
            <pc:sldMk cId="147392162" sldId="330"/>
            <ac:spMk id="2" creationId="{F60E5FAD-7928-A970-5809-43CC00D930B0}"/>
          </ac:spMkLst>
        </pc:spChg>
        <pc:spChg chg="mod">
          <ac:chgData name="Gurnani, Sidh Dharam" userId="be519205-4eef-4319-9baa-cbd7a8624624" providerId="ADAL" clId="{5512351D-93E4-46C8-8FBE-5A27FD0CE3BA}" dt="2024-10-02T20:00:17.217" v="12909" actId="13926"/>
          <ac:spMkLst>
            <pc:docMk/>
            <pc:sldMk cId="147392162" sldId="330"/>
            <ac:spMk id="5" creationId="{56455A60-FEC5-0093-96A7-37B50519ACA2}"/>
          </ac:spMkLst>
        </pc:spChg>
      </pc:sldChg>
      <pc:sldChg chg="add">
        <pc:chgData name="Gurnani, Sidh Dharam" userId="be519205-4eef-4319-9baa-cbd7a8624624" providerId="ADAL" clId="{5512351D-93E4-46C8-8FBE-5A27FD0CE3BA}" dt="2024-10-02T19:29:07.702" v="9120" actId="2890"/>
        <pc:sldMkLst>
          <pc:docMk/>
          <pc:sldMk cId="2974700685" sldId="331"/>
        </pc:sldMkLst>
      </pc:sldChg>
      <pc:sldChg chg="modSp add mod">
        <pc:chgData name="Gurnani, Sidh Dharam" userId="be519205-4eef-4319-9baa-cbd7a8624624" providerId="ADAL" clId="{5512351D-93E4-46C8-8FBE-5A27FD0CE3BA}" dt="2024-10-02T19:29:24.800" v="9127" actId="20577"/>
        <pc:sldMkLst>
          <pc:docMk/>
          <pc:sldMk cId="1800032381" sldId="332"/>
        </pc:sldMkLst>
        <pc:spChg chg="mod">
          <ac:chgData name="Gurnani, Sidh Dharam" userId="be519205-4eef-4319-9baa-cbd7a8624624" providerId="ADAL" clId="{5512351D-93E4-46C8-8FBE-5A27FD0CE3BA}" dt="2024-10-02T19:29:24.800" v="9127" actId="20577"/>
          <ac:spMkLst>
            <pc:docMk/>
            <pc:sldMk cId="1800032381" sldId="332"/>
            <ac:spMk id="2" creationId="{A2E367D0-045C-C149-856A-A853CB7191BB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9:43:16.338" v="10971" actId="20577"/>
        <pc:sldMkLst>
          <pc:docMk/>
          <pc:sldMk cId="3501522496" sldId="333"/>
        </pc:sldMkLst>
        <pc:graphicFrameChg chg="modGraphic">
          <ac:chgData name="Gurnani, Sidh Dharam" userId="be519205-4eef-4319-9baa-cbd7a8624624" providerId="ADAL" clId="{5512351D-93E4-46C8-8FBE-5A27FD0CE3BA}" dt="2024-10-02T19:43:16.338" v="10971" actId="20577"/>
          <ac:graphicFrameMkLst>
            <pc:docMk/>
            <pc:sldMk cId="3501522496" sldId="333"/>
            <ac:graphicFrameMk id="5" creationId="{BACD7C12-064F-EEE5-47F1-FFCF7C2E4512}"/>
          </ac:graphicFrameMkLst>
        </pc:graphicFrameChg>
      </pc:sldChg>
      <pc:sldChg chg="add del">
        <pc:chgData name="Gurnani, Sidh Dharam" userId="be519205-4eef-4319-9baa-cbd7a8624624" providerId="ADAL" clId="{5512351D-93E4-46C8-8FBE-5A27FD0CE3BA}" dt="2024-10-02T19:35:59.235" v="9982" actId="47"/>
        <pc:sldMkLst>
          <pc:docMk/>
          <pc:sldMk cId="3904441488" sldId="333"/>
        </pc:sldMkLst>
      </pc:sldChg>
      <pc:sldChg chg="modSp add mod">
        <pc:chgData name="Gurnani, Sidh Dharam" userId="be519205-4eef-4319-9baa-cbd7a8624624" providerId="ADAL" clId="{5512351D-93E4-46C8-8FBE-5A27FD0CE3BA}" dt="2024-10-02T19:46:13.480" v="10992" actId="20577"/>
        <pc:sldMkLst>
          <pc:docMk/>
          <pc:sldMk cId="2030523374" sldId="334"/>
        </pc:sldMkLst>
        <pc:spChg chg="mod">
          <ac:chgData name="Gurnani, Sidh Dharam" userId="be519205-4eef-4319-9baa-cbd7a8624624" providerId="ADAL" clId="{5512351D-93E4-46C8-8FBE-5A27FD0CE3BA}" dt="2024-10-02T19:46:13.480" v="10992" actId="20577"/>
          <ac:spMkLst>
            <pc:docMk/>
            <pc:sldMk cId="2030523374" sldId="334"/>
            <ac:spMk id="2" creationId="{A2E367D0-045C-C149-856A-A853CB7191BB}"/>
          </ac:spMkLst>
        </pc:spChg>
      </pc:sldChg>
      <pc:sldChg chg="modSp add mod">
        <pc:chgData name="Gurnani, Sidh Dharam" userId="be519205-4eef-4319-9baa-cbd7a8624624" providerId="ADAL" clId="{5512351D-93E4-46C8-8FBE-5A27FD0CE3BA}" dt="2024-10-02T19:46:29.734" v="11000" actId="20577"/>
        <pc:sldMkLst>
          <pc:docMk/>
          <pc:sldMk cId="4135622663" sldId="335"/>
        </pc:sldMkLst>
        <pc:spChg chg="mod">
          <ac:chgData name="Gurnani, Sidh Dharam" userId="be519205-4eef-4319-9baa-cbd7a8624624" providerId="ADAL" clId="{5512351D-93E4-46C8-8FBE-5A27FD0CE3BA}" dt="2024-10-02T19:46:29.734" v="11000" actId="20577"/>
          <ac:spMkLst>
            <pc:docMk/>
            <pc:sldMk cId="4135622663" sldId="335"/>
            <ac:spMk id="2" creationId="{A2E367D0-045C-C149-856A-A853CB7191BB}"/>
          </ac:spMkLst>
        </pc:spChg>
      </pc:sldChg>
      <pc:sldChg chg="addSp delSp modSp add mod modNotesTx">
        <pc:chgData name="Gurnani, Sidh Dharam" userId="be519205-4eef-4319-9baa-cbd7a8624624" providerId="ADAL" clId="{5512351D-93E4-46C8-8FBE-5A27FD0CE3BA}" dt="2024-10-02T19:49:27.198" v="11036" actId="20577"/>
        <pc:sldMkLst>
          <pc:docMk/>
          <pc:sldMk cId="1509811369" sldId="336"/>
        </pc:sldMkLst>
        <pc:spChg chg="add del mod">
          <ac:chgData name="Gurnani, Sidh Dharam" userId="be519205-4eef-4319-9baa-cbd7a8624624" providerId="ADAL" clId="{5512351D-93E4-46C8-8FBE-5A27FD0CE3BA}" dt="2024-10-02T19:48:05.571" v="11003" actId="478"/>
          <ac:spMkLst>
            <pc:docMk/>
            <pc:sldMk cId="1509811369" sldId="336"/>
            <ac:spMk id="5" creationId="{133D4745-A54F-2492-1FEB-27BC624D907B}"/>
          </ac:spMkLst>
        </pc:spChg>
        <pc:spChg chg="del">
          <ac:chgData name="Gurnani, Sidh Dharam" userId="be519205-4eef-4319-9baa-cbd7a8624624" providerId="ADAL" clId="{5512351D-93E4-46C8-8FBE-5A27FD0CE3BA}" dt="2024-10-02T19:48:04.295" v="11002" actId="478"/>
          <ac:spMkLst>
            <pc:docMk/>
            <pc:sldMk cId="1509811369" sldId="336"/>
            <ac:spMk id="6" creationId="{312FC502-0C17-7EC5-4FA2-96A545CF7504}"/>
          </ac:spMkLst>
        </pc:spChg>
        <pc:picChg chg="add mod">
          <ac:chgData name="Gurnani, Sidh Dharam" userId="be519205-4eef-4319-9baa-cbd7a8624624" providerId="ADAL" clId="{5512351D-93E4-46C8-8FBE-5A27FD0CE3BA}" dt="2024-10-02T19:48:56.810" v="11010" actId="1076"/>
          <ac:picMkLst>
            <pc:docMk/>
            <pc:sldMk cId="1509811369" sldId="336"/>
            <ac:picMk id="8" creationId="{724D3D30-5191-278C-5DBA-ED3ADFDE7D0C}"/>
          </ac:picMkLst>
        </pc:picChg>
        <pc:picChg chg="add mod modCrop">
          <ac:chgData name="Gurnani, Sidh Dharam" userId="be519205-4eef-4319-9baa-cbd7a8624624" providerId="ADAL" clId="{5512351D-93E4-46C8-8FBE-5A27FD0CE3BA}" dt="2024-10-02T19:49:16.459" v="11016" actId="1076"/>
          <ac:picMkLst>
            <pc:docMk/>
            <pc:sldMk cId="1509811369" sldId="336"/>
            <ac:picMk id="10" creationId="{497D09C8-B637-9F05-5C69-70C4931B0D86}"/>
          </ac:picMkLst>
        </pc:picChg>
      </pc:sldChg>
      <pc:sldChg chg="add">
        <pc:chgData name="Gurnani, Sidh Dharam" userId="be519205-4eef-4319-9baa-cbd7a8624624" providerId="ADAL" clId="{5512351D-93E4-46C8-8FBE-5A27FD0CE3BA}" dt="2024-10-02T19:50:27.520" v="11135" actId="2890"/>
        <pc:sldMkLst>
          <pc:docMk/>
          <pc:sldMk cId="671005704" sldId="337"/>
        </pc:sldMkLst>
      </pc:sldChg>
      <pc:sldChg chg="add del">
        <pc:chgData name="Gurnani, Sidh Dharam" userId="be519205-4eef-4319-9baa-cbd7a8624624" providerId="ADAL" clId="{5512351D-93E4-46C8-8FBE-5A27FD0CE3BA}" dt="2024-10-02T19:48:43.931" v="11005"/>
        <pc:sldMkLst>
          <pc:docMk/>
          <pc:sldMk cId="2485125097" sldId="337"/>
        </pc:sldMkLst>
      </pc:sldChg>
      <pc:sldChg chg="modSp add mod">
        <pc:chgData name="Gurnani, Sidh Dharam" userId="be519205-4eef-4319-9baa-cbd7a8624624" providerId="ADAL" clId="{5512351D-93E4-46C8-8FBE-5A27FD0CE3BA}" dt="2024-10-02T19:59:47.327" v="12907" actId="20577"/>
        <pc:sldMkLst>
          <pc:docMk/>
          <pc:sldMk cId="2670145568" sldId="338"/>
        </pc:sldMkLst>
        <pc:spChg chg="mod">
          <ac:chgData name="Gurnani, Sidh Dharam" userId="be519205-4eef-4319-9baa-cbd7a8624624" providerId="ADAL" clId="{5512351D-93E4-46C8-8FBE-5A27FD0CE3BA}" dt="2024-10-02T19:59:47.327" v="12907" actId="20577"/>
          <ac:spMkLst>
            <pc:docMk/>
            <pc:sldMk cId="2670145568" sldId="338"/>
            <ac:spMk id="5" creationId="{157AE8BB-F782-39C4-73EA-A937D75802AA}"/>
          </ac:spMkLst>
        </pc:spChg>
      </pc:sldChg>
      <pc:sldChg chg="new del">
        <pc:chgData name="Gurnani, Sidh Dharam" userId="be519205-4eef-4319-9baa-cbd7a8624624" providerId="ADAL" clId="{5512351D-93E4-46C8-8FBE-5A27FD0CE3BA}" dt="2024-10-02T20:00:51.511" v="12911" actId="680"/>
        <pc:sldMkLst>
          <pc:docMk/>
          <pc:sldMk cId="1781074361" sldId="339"/>
        </pc:sldMkLst>
      </pc:sldChg>
      <pc:sldChg chg="addSp delSp modSp add mod">
        <pc:chgData name="Gurnani, Sidh Dharam" userId="be519205-4eef-4319-9baa-cbd7a8624624" providerId="ADAL" clId="{5512351D-93E4-46C8-8FBE-5A27FD0CE3BA}" dt="2024-10-02T20:04:33.102" v="13267" actId="20577"/>
        <pc:sldMkLst>
          <pc:docMk/>
          <pc:sldMk cId="2686917267" sldId="339"/>
        </pc:sldMkLst>
        <pc:spChg chg="mod">
          <ac:chgData name="Gurnani, Sidh Dharam" userId="be519205-4eef-4319-9baa-cbd7a8624624" providerId="ADAL" clId="{5512351D-93E4-46C8-8FBE-5A27FD0CE3BA}" dt="2024-10-02T20:01:10.773" v="12940" actId="20577"/>
          <ac:spMkLst>
            <pc:docMk/>
            <pc:sldMk cId="2686917267" sldId="339"/>
            <ac:spMk id="2" creationId="{F60E5FAD-7928-A970-5809-43CC00D930B0}"/>
          </ac:spMkLst>
        </pc:spChg>
        <pc:spChg chg="add del mod">
          <ac:chgData name="Gurnani, Sidh Dharam" userId="be519205-4eef-4319-9baa-cbd7a8624624" providerId="ADAL" clId="{5512351D-93E4-46C8-8FBE-5A27FD0CE3BA}" dt="2024-10-02T20:02:34.080" v="13020" actId="478"/>
          <ac:spMkLst>
            <pc:docMk/>
            <pc:sldMk cId="2686917267" sldId="339"/>
            <ac:spMk id="5" creationId="{07AE2F34-205E-A57B-5F87-60A6E7EBAB96}"/>
          </ac:spMkLst>
        </pc:spChg>
        <pc:spChg chg="add del mod">
          <ac:chgData name="Gurnani, Sidh Dharam" userId="be519205-4eef-4319-9baa-cbd7a8624624" providerId="ADAL" clId="{5512351D-93E4-46C8-8FBE-5A27FD0CE3BA}" dt="2024-10-02T20:04:33.102" v="13267" actId="20577"/>
          <ac:spMkLst>
            <pc:docMk/>
            <pc:sldMk cId="2686917267" sldId="339"/>
            <ac:spMk id="7" creationId="{C2929816-0DEB-86EE-1EC9-1E837475212A}"/>
          </ac:spMkLst>
        </pc:spChg>
        <pc:graphicFrameChg chg="add del mod modGraphic">
          <ac:chgData name="Gurnani, Sidh Dharam" userId="be519205-4eef-4319-9baa-cbd7a8624624" providerId="ADAL" clId="{5512351D-93E4-46C8-8FBE-5A27FD0CE3BA}" dt="2024-10-02T20:02:32.364" v="13018" actId="3680"/>
          <ac:graphicFrameMkLst>
            <pc:docMk/>
            <pc:sldMk cId="2686917267" sldId="339"/>
            <ac:graphicFrameMk id="6" creationId="{F3D27712-B183-7F71-00AD-9FD948D336C8}"/>
          </ac:graphicFrameMkLst>
        </pc:graphicFrameChg>
      </pc:sldChg>
      <pc:sldChg chg="addSp delSp modSp add mod">
        <pc:chgData name="Gurnani, Sidh Dharam" userId="be519205-4eef-4319-9baa-cbd7a8624624" providerId="ADAL" clId="{5512351D-93E4-46C8-8FBE-5A27FD0CE3BA}" dt="2024-10-02T22:16:17.872" v="14719" actId="20577"/>
        <pc:sldMkLst>
          <pc:docMk/>
          <pc:sldMk cId="3763589495" sldId="340"/>
        </pc:sldMkLst>
        <pc:spChg chg="del">
          <ac:chgData name="Gurnani, Sidh Dharam" userId="be519205-4eef-4319-9baa-cbd7a8624624" providerId="ADAL" clId="{5512351D-93E4-46C8-8FBE-5A27FD0CE3BA}" dt="2024-10-02T20:05:13.981" v="13269" actId="478"/>
          <ac:spMkLst>
            <pc:docMk/>
            <pc:sldMk cId="3763589495" sldId="340"/>
            <ac:spMk id="2" creationId="{A2E367D0-045C-C149-856A-A853CB7191BB}"/>
          </ac:spMkLst>
        </pc:spChg>
        <pc:spChg chg="add del mod">
          <ac:chgData name="Gurnani, Sidh Dharam" userId="be519205-4eef-4319-9baa-cbd7a8624624" providerId="ADAL" clId="{5512351D-93E4-46C8-8FBE-5A27FD0CE3BA}" dt="2024-10-02T20:05:17.569" v="13271" actId="478"/>
          <ac:spMkLst>
            <pc:docMk/>
            <pc:sldMk cId="3763589495" sldId="340"/>
            <ac:spMk id="5" creationId="{19C2E073-A3A1-8F48-381E-EB2B78A56F3F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6" creationId="{CE163407-C68E-04BA-B169-EA09DF78B335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7" creationId="{038D02CF-7B09-3CEC-B317-816AFB4808C0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8" creationId="{29250714-A4B2-FDD7-E348-11FEC834EC42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9" creationId="{3E879080-D169-6D27-6145-47933B2AD29A}"/>
          </ac:spMkLst>
        </pc:spChg>
        <pc:spChg chg="add mod">
          <ac:chgData name="Gurnani, Sidh Dharam" userId="be519205-4eef-4319-9baa-cbd7a8624624" providerId="ADAL" clId="{5512351D-93E4-46C8-8FBE-5A27FD0CE3BA}" dt="2024-10-02T20:44:29.976" v="14172" actId="20577"/>
          <ac:spMkLst>
            <pc:docMk/>
            <pc:sldMk cId="3763589495" sldId="340"/>
            <ac:spMk id="10" creationId="{A56ADF47-867D-4E0C-5055-339ACC6A7321}"/>
          </ac:spMkLst>
        </pc:spChg>
        <pc:spChg chg="add mod">
          <ac:chgData name="Gurnani, Sidh Dharam" userId="be519205-4eef-4319-9baa-cbd7a8624624" providerId="ADAL" clId="{5512351D-93E4-46C8-8FBE-5A27FD0CE3BA}" dt="2024-10-02T22:16:17.872" v="14719" actId="20577"/>
          <ac:spMkLst>
            <pc:docMk/>
            <pc:sldMk cId="3763589495" sldId="340"/>
            <ac:spMk id="11" creationId="{64BC507B-9732-FD75-6689-CFD78B204DFB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12" creationId="{53CFA451-4342-580C-6891-6036F35643B0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13" creationId="{EB06B457-C27E-BFC3-2BBC-27825B0894E3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14" creationId="{A119303D-1FB4-5354-B98D-10D2E68AAB72}"/>
          </ac:spMkLst>
        </pc:spChg>
        <pc:spChg chg="add mod">
          <ac:chgData name="Gurnani, Sidh Dharam" userId="be519205-4eef-4319-9baa-cbd7a8624624" providerId="ADAL" clId="{5512351D-93E4-46C8-8FBE-5A27FD0CE3BA}" dt="2024-10-02T20:05:26.331" v="13272" actId="1076"/>
          <ac:spMkLst>
            <pc:docMk/>
            <pc:sldMk cId="3763589495" sldId="340"/>
            <ac:spMk id="15" creationId="{13274FEF-6F10-F758-E36C-0AF752B3595D}"/>
          </ac:spMkLst>
        </pc:spChg>
        <pc:spChg chg="add del mod">
          <ac:chgData name="Gurnani, Sidh Dharam" userId="be519205-4eef-4319-9baa-cbd7a8624624" providerId="ADAL" clId="{5512351D-93E4-46C8-8FBE-5A27FD0CE3BA}" dt="2024-10-02T20:05:55.661" v="13282" actId="478"/>
          <ac:spMkLst>
            <pc:docMk/>
            <pc:sldMk cId="3763589495" sldId="340"/>
            <ac:spMk id="26" creationId="{1A8A1030-FC77-0EB3-6AB8-7465B4348222}"/>
          </ac:spMkLst>
        </pc:spChg>
        <pc:spChg chg="add mod">
          <ac:chgData name="Gurnani, Sidh Dharam" userId="be519205-4eef-4319-9baa-cbd7a8624624" providerId="ADAL" clId="{5512351D-93E4-46C8-8FBE-5A27FD0CE3BA}" dt="2024-10-02T20:06:25.870" v="13300" actId="20577"/>
          <ac:spMkLst>
            <pc:docMk/>
            <pc:sldMk cId="3763589495" sldId="340"/>
            <ac:spMk id="27" creationId="{70CBA62A-CC92-53FD-6225-97AD02307E5E}"/>
          </ac:spMkLst>
        </pc:sp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16" creationId="{71B5857D-CB1E-0C56-8E1B-86D3581A5F92}"/>
          </ac:cxnSpMkLst>
        </pc:cxnChg>
        <pc:cxnChg chg="add mod">
          <ac:chgData name="Gurnani, Sidh Dharam" userId="be519205-4eef-4319-9baa-cbd7a8624624" providerId="ADAL" clId="{5512351D-93E4-46C8-8FBE-5A27FD0CE3BA}" dt="2024-10-02T20:05:48.788" v="13274" actId="208"/>
          <ac:cxnSpMkLst>
            <pc:docMk/>
            <pc:sldMk cId="3763589495" sldId="340"/>
            <ac:cxnSpMk id="17" creationId="{42FD3789-859E-9D4A-8AEA-5400319CDAA0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18" creationId="{90E29499-4F8D-FC8F-4406-22B55FE18A54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19" creationId="{EC289C4F-2F4C-0284-2DFB-0208050B4F0B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0" creationId="{F609B80D-454F-E6E4-97A1-98FA7B607A9A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1" creationId="{483DAEBB-5DB9-5804-D919-FF4A48ACC56B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2" creationId="{B7491405-153C-B5FE-1A7D-0507DCB40F58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3" creationId="{A802A5F3-41ED-30B5-43DF-AD4E0FB4B4B4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4" creationId="{E4DD0185-3A3F-D37B-0A7E-1B54FA1E24CB}"/>
          </ac:cxnSpMkLst>
        </pc:cxnChg>
        <pc:cxnChg chg="add mod">
          <ac:chgData name="Gurnani, Sidh Dharam" userId="be519205-4eef-4319-9baa-cbd7a8624624" providerId="ADAL" clId="{5512351D-93E4-46C8-8FBE-5A27FD0CE3BA}" dt="2024-10-02T20:05:44.793" v="13273" actId="208"/>
          <ac:cxnSpMkLst>
            <pc:docMk/>
            <pc:sldMk cId="3763589495" sldId="340"/>
            <ac:cxnSpMk id="25" creationId="{BFAF4A5A-AB61-BFDB-E246-F4CB5E4B5E43}"/>
          </ac:cxnSpMkLst>
        </pc:cxnChg>
      </pc:sldChg>
      <pc:sldChg chg="addSp delSp modSp add mod">
        <pc:chgData name="Gurnani, Sidh Dharam" userId="be519205-4eef-4319-9baa-cbd7a8624624" providerId="ADAL" clId="{5512351D-93E4-46C8-8FBE-5A27FD0CE3BA}" dt="2024-10-02T20:13:33.543" v="13903" actId="1076"/>
        <pc:sldMkLst>
          <pc:docMk/>
          <pc:sldMk cId="3418741240" sldId="341"/>
        </pc:sldMkLst>
        <pc:spChg chg="mod">
          <ac:chgData name="Gurnani, Sidh Dharam" userId="be519205-4eef-4319-9baa-cbd7a8624624" providerId="ADAL" clId="{5512351D-93E4-46C8-8FBE-5A27FD0CE3BA}" dt="2024-10-02T20:09:45.391" v="13603" actId="20577"/>
          <ac:spMkLst>
            <pc:docMk/>
            <pc:sldMk cId="3418741240" sldId="341"/>
            <ac:spMk id="6" creationId="{C4EC52D2-7013-7824-93B0-A9861262E476}"/>
          </ac:spMkLst>
        </pc:spChg>
        <pc:spChg chg="add mod">
          <ac:chgData name="Gurnani, Sidh Dharam" userId="be519205-4eef-4319-9baa-cbd7a8624624" providerId="ADAL" clId="{5512351D-93E4-46C8-8FBE-5A27FD0CE3BA}" dt="2024-10-02T20:13:02.820" v="13895" actId="20577"/>
          <ac:spMkLst>
            <pc:docMk/>
            <pc:sldMk cId="3418741240" sldId="341"/>
            <ac:spMk id="7" creationId="{A1610027-C1C1-DD7B-457C-1CA3F8141CC1}"/>
          </ac:spMkLst>
        </pc:spChg>
        <pc:spChg chg="del mod">
          <ac:chgData name="Gurnani, Sidh Dharam" userId="be519205-4eef-4319-9baa-cbd7a8624624" providerId="ADAL" clId="{5512351D-93E4-46C8-8FBE-5A27FD0CE3BA}" dt="2024-10-02T20:11:38.480" v="13631" actId="478"/>
          <ac:spMkLst>
            <pc:docMk/>
            <pc:sldMk cId="3418741240" sldId="341"/>
            <ac:spMk id="9" creationId="{7A8D7042-8068-3968-6A3B-336FF0786F91}"/>
          </ac:spMkLst>
        </pc:spChg>
        <pc:picChg chg="add del mod">
          <ac:chgData name="Gurnani, Sidh Dharam" userId="be519205-4eef-4319-9baa-cbd7a8624624" providerId="ADAL" clId="{5512351D-93E4-46C8-8FBE-5A27FD0CE3BA}" dt="2024-10-02T20:11:49.988" v="13634" actId="21"/>
          <ac:picMkLst>
            <pc:docMk/>
            <pc:sldMk cId="3418741240" sldId="341"/>
            <ac:picMk id="3" creationId="{57D0A534-4936-1D93-1282-9B992BABDEC1}"/>
          </ac:picMkLst>
        </pc:picChg>
        <pc:picChg chg="add mod">
          <ac:chgData name="Gurnani, Sidh Dharam" userId="be519205-4eef-4319-9baa-cbd7a8624624" providerId="ADAL" clId="{5512351D-93E4-46C8-8FBE-5A27FD0CE3BA}" dt="2024-10-02T20:13:13.644" v="13899" actId="14100"/>
          <ac:picMkLst>
            <pc:docMk/>
            <pc:sldMk cId="3418741240" sldId="341"/>
            <ac:picMk id="5" creationId="{F5073CB3-C115-EF93-9EA8-9171C3228520}"/>
          </ac:picMkLst>
        </pc:picChg>
        <pc:picChg chg="add mod">
          <ac:chgData name="Gurnani, Sidh Dharam" userId="be519205-4eef-4319-9baa-cbd7a8624624" providerId="ADAL" clId="{5512351D-93E4-46C8-8FBE-5A27FD0CE3BA}" dt="2024-10-02T20:13:33.543" v="13903" actId="1076"/>
          <ac:picMkLst>
            <pc:docMk/>
            <pc:sldMk cId="3418741240" sldId="341"/>
            <ac:picMk id="8" creationId="{A329FB6B-D102-D8C4-B9A5-C33DC2F38233}"/>
          </ac:picMkLst>
        </pc:picChg>
        <pc:picChg chg="del">
          <ac:chgData name="Gurnani, Sidh Dharam" userId="be519205-4eef-4319-9baa-cbd7a8624624" providerId="ADAL" clId="{5512351D-93E4-46C8-8FBE-5A27FD0CE3BA}" dt="2024-10-02T20:10:43.667" v="13604" actId="478"/>
          <ac:picMkLst>
            <pc:docMk/>
            <pc:sldMk cId="3418741240" sldId="341"/>
            <ac:picMk id="11" creationId="{1440183A-8082-EFE2-79A5-17A75F3A74E0}"/>
          </ac:picMkLst>
        </pc:picChg>
      </pc:sldChg>
      <pc:sldChg chg="addSp delSp modSp add mod">
        <pc:chgData name="Gurnani, Sidh Dharam" userId="be519205-4eef-4319-9baa-cbd7a8624624" providerId="ADAL" clId="{5512351D-93E4-46C8-8FBE-5A27FD0CE3BA}" dt="2024-10-02T20:13:46.411" v="13906" actId="1076"/>
        <pc:sldMkLst>
          <pc:docMk/>
          <pc:sldMk cId="1370735678" sldId="342"/>
        </pc:sldMkLst>
        <pc:picChg chg="add mod">
          <ac:chgData name="Gurnani, Sidh Dharam" userId="be519205-4eef-4319-9baa-cbd7a8624624" providerId="ADAL" clId="{5512351D-93E4-46C8-8FBE-5A27FD0CE3BA}" dt="2024-10-02T20:13:46.411" v="13906" actId="1076"/>
          <ac:picMkLst>
            <pc:docMk/>
            <pc:sldMk cId="1370735678" sldId="342"/>
            <ac:picMk id="3" creationId="{57D0A534-4936-1D93-1282-9B992BABDEC1}"/>
          </ac:picMkLst>
        </pc:picChg>
        <pc:picChg chg="del">
          <ac:chgData name="Gurnani, Sidh Dharam" userId="be519205-4eef-4319-9baa-cbd7a8624624" providerId="ADAL" clId="{5512351D-93E4-46C8-8FBE-5A27FD0CE3BA}" dt="2024-10-02T20:11:53.983" v="13636" actId="478"/>
          <ac:picMkLst>
            <pc:docMk/>
            <pc:sldMk cId="1370735678" sldId="342"/>
            <ac:picMk id="5" creationId="{F5073CB3-C115-EF93-9EA8-9171C3228520}"/>
          </ac:picMkLst>
        </pc:picChg>
      </pc:sldChg>
      <pc:sldChg chg="addSp delSp modSp add del mod">
        <pc:chgData name="Gurnani, Sidh Dharam" userId="be519205-4eef-4319-9baa-cbd7a8624624" providerId="ADAL" clId="{5512351D-93E4-46C8-8FBE-5A27FD0CE3BA}" dt="2024-10-02T22:35:33.458" v="15370" actId="47"/>
        <pc:sldMkLst>
          <pc:docMk/>
          <pc:sldMk cId="1591732297" sldId="343"/>
        </pc:sldMkLst>
        <pc:spChg chg="add mod">
          <ac:chgData name="Gurnani, Sidh Dharam" userId="be519205-4eef-4319-9baa-cbd7a8624624" providerId="ADAL" clId="{5512351D-93E4-46C8-8FBE-5A27FD0CE3BA}" dt="2024-10-02T20:44:05.877" v="14156" actId="20577"/>
          <ac:spMkLst>
            <pc:docMk/>
            <pc:sldMk cId="1591732297" sldId="343"/>
            <ac:spMk id="2" creationId="{489AD0F1-4D58-5B26-4100-8F126F705B3D}"/>
          </ac:spMkLst>
        </pc:spChg>
        <pc:picChg chg="del">
          <ac:chgData name="Gurnani, Sidh Dharam" userId="be519205-4eef-4319-9baa-cbd7a8624624" providerId="ADAL" clId="{5512351D-93E4-46C8-8FBE-5A27FD0CE3BA}" dt="2024-10-02T20:13:54.614" v="13908" actId="478"/>
          <ac:picMkLst>
            <pc:docMk/>
            <pc:sldMk cId="1591732297" sldId="343"/>
            <ac:picMk id="3" creationId="{57D0A534-4936-1D93-1282-9B992BABDEC1}"/>
          </ac:picMkLst>
        </pc:picChg>
        <pc:picChg chg="add mod">
          <ac:chgData name="Gurnani, Sidh Dharam" userId="be519205-4eef-4319-9baa-cbd7a8624624" providerId="ADAL" clId="{5512351D-93E4-46C8-8FBE-5A27FD0CE3BA}" dt="2024-10-02T20:44:12.457" v="14159" actId="1076"/>
          <ac:picMkLst>
            <pc:docMk/>
            <pc:sldMk cId="1591732297" sldId="343"/>
            <ac:picMk id="7" creationId="{B4BFB151-7FF7-4414-D189-34DDE159592C}"/>
          </ac:picMkLst>
        </pc:picChg>
      </pc:sldChg>
      <pc:sldChg chg="add">
        <pc:chgData name="Gurnani, Sidh Dharam" userId="be519205-4eef-4319-9baa-cbd7a8624624" providerId="ADAL" clId="{5512351D-93E4-46C8-8FBE-5A27FD0CE3BA}" dt="2024-10-02T20:44:38.330" v="14173" actId="2890"/>
        <pc:sldMkLst>
          <pc:docMk/>
          <pc:sldMk cId="2756165953" sldId="344"/>
        </pc:sldMkLst>
      </pc:sldChg>
      <pc:sldChg chg="addSp delSp modSp add mod ord">
        <pc:chgData name="Gurnani, Sidh Dharam" userId="be519205-4eef-4319-9baa-cbd7a8624624" providerId="ADAL" clId="{5512351D-93E4-46C8-8FBE-5A27FD0CE3BA}" dt="2024-10-02T22:43:56.399" v="15891" actId="20577"/>
        <pc:sldMkLst>
          <pc:docMk/>
          <pc:sldMk cId="2643494093" sldId="345"/>
        </pc:sldMkLst>
        <pc:spChg chg="mod">
          <ac:chgData name="Gurnani, Sidh Dharam" userId="be519205-4eef-4319-9baa-cbd7a8624624" providerId="ADAL" clId="{5512351D-93E4-46C8-8FBE-5A27FD0CE3BA}" dt="2024-10-02T22:43:56.399" v="15891" actId="20577"/>
          <ac:spMkLst>
            <pc:docMk/>
            <pc:sldMk cId="2643494093" sldId="345"/>
            <ac:spMk id="2" creationId="{489AD0F1-4D58-5B26-4100-8F126F705B3D}"/>
          </ac:spMkLst>
        </pc:spChg>
        <pc:spChg chg="mod">
          <ac:chgData name="Gurnani, Sidh Dharam" userId="be519205-4eef-4319-9baa-cbd7a8624624" providerId="ADAL" clId="{5512351D-93E4-46C8-8FBE-5A27FD0CE3BA}" dt="2024-10-02T22:40:41.032" v="15400" actId="20577"/>
          <ac:spMkLst>
            <pc:docMk/>
            <pc:sldMk cId="2643494093" sldId="345"/>
            <ac:spMk id="6" creationId="{C4EC52D2-7013-7824-93B0-A9861262E476}"/>
          </ac:spMkLst>
        </pc:spChg>
        <pc:graphicFrameChg chg="add mod">
          <ac:chgData name="Gurnani, Sidh Dharam" userId="be519205-4eef-4319-9baa-cbd7a8624624" providerId="ADAL" clId="{5512351D-93E4-46C8-8FBE-5A27FD0CE3BA}" dt="2024-10-02T22:10:45.561" v="14191"/>
          <ac:graphicFrameMkLst>
            <pc:docMk/>
            <pc:sldMk cId="2643494093" sldId="345"/>
            <ac:graphicFrameMk id="3" creationId="{424B6514-364B-07E3-DA54-7E513EB12935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2T22:42:39.322" v="15708"/>
          <ac:graphicFrameMkLst>
            <pc:docMk/>
            <pc:sldMk cId="2643494093" sldId="345"/>
            <ac:graphicFrameMk id="10" creationId="{032986D3-9287-EA0E-69D9-578F32289787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2T22:42:48.666" v="15712" actId="1076"/>
          <ac:graphicFrameMkLst>
            <pc:docMk/>
            <pc:sldMk cId="2643494093" sldId="345"/>
            <ac:graphicFrameMk id="11" creationId="{522A4A0F-84F9-DA7F-0BA3-EB53BD12CB86}"/>
          </ac:graphicFrameMkLst>
        </pc:graphicFrameChg>
        <pc:picChg chg="add del mod">
          <ac:chgData name="Gurnani, Sidh Dharam" userId="be519205-4eef-4319-9baa-cbd7a8624624" providerId="ADAL" clId="{5512351D-93E4-46C8-8FBE-5A27FD0CE3BA}" dt="2024-10-02T22:40:43.226" v="15401" actId="478"/>
          <ac:picMkLst>
            <pc:docMk/>
            <pc:sldMk cId="2643494093" sldId="345"/>
            <ac:picMk id="5" creationId="{856A9ED0-B19E-6DB7-414B-57B58B8FA1A6}"/>
          </ac:picMkLst>
        </pc:picChg>
        <pc:picChg chg="del">
          <ac:chgData name="Gurnani, Sidh Dharam" userId="be519205-4eef-4319-9baa-cbd7a8624624" providerId="ADAL" clId="{5512351D-93E4-46C8-8FBE-5A27FD0CE3BA}" dt="2024-10-02T22:10:44.634" v="14190" actId="478"/>
          <ac:picMkLst>
            <pc:docMk/>
            <pc:sldMk cId="2643494093" sldId="345"/>
            <ac:picMk id="7" creationId="{B4BFB151-7FF7-4414-D189-34DDE159592C}"/>
          </ac:picMkLst>
        </pc:picChg>
        <pc:picChg chg="add mod">
          <ac:chgData name="Gurnani, Sidh Dharam" userId="be519205-4eef-4319-9baa-cbd7a8624624" providerId="ADAL" clId="{5512351D-93E4-46C8-8FBE-5A27FD0CE3BA}" dt="2024-10-02T22:40:45.936" v="15403" actId="1076"/>
          <ac:picMkLst>
            <pc:docMk/>
            <pc:sldMk cId="2643494093" sldId="345"/>
            <ac:picMk id="9" creationId="{070B20CA-DF30-EE65-A097-A2BEE9582DE0}"/>
          </ac:picMkLst>
        </pc:picChg>
      </pc:sldChg>
      <pc:sldChg chg="addSp delSp modSp add mod">
        <pc:chgData name="Gurnani, Sidh Dharam" userId="be519205-4eef-4319-9baa-cbd7a8624624" providerId="ADAL" clId="{5512351D-93E4-46C8-8FBE-5A27FD0CE3BA}" dt="2024-10-02T22:21:03.241" v="15065" actId="20577"/>
        <pc:sldMkLst>
          <pc:docMk/>
          <pc:sldMk cId="302144582" sldId="346"/>
        </pc:sldMkLst>
        <pc:spChg chg="mod">
          <ac:chgData name="Gurnani, Sidh Dharam" userId="be519205-4eef-4319-9baa-cbd7a8624624" providerId="ADAL" clId="{5512351D-93E4-46C8-8FBE-5A27FD0CE3BA}" dt="2024-10-02T22:21:03.241" v="15065" actId="20577"/>
          <ac:spMkLst>
            <pc:docMk/>
            <pc:sldMk cId="302144582" sldId="346"/>
            <ac:spMk id="2" creationId="{489AD0F1-4D58-5B26-4100-8F126F705B3D}"/>
          </ac:spMkLst>
        </pc:spChg>
        <pc:spChg chg="mod">
          <ac:chgData name="Gurnani, Sidh Dharam" userId="be519205-4eef-4319-9baa-cbd7a8624624" providerId="ADAL" clId="{5512351D-93E4-46C8-8FBE-5A27FD0CE3BA}" dt="2024-10-02T22:16:34.899" v="14732" actId="20577"/>
          <ac:spMkLst>
            <pc:docMk/>
            <pc:sldMk cId="302144582" sldId="346"/>
            <ac:spMk id="6" creationId="{C4EC52D2-7013-7824-93B0-A9861262E476}"/>
          </ac:spMkLst>
        </pc:spChg>
        <pc:graphicFrameChg chg="add mod">
          <ac:chgData name="Gurnani, Sidh Dharam" userId="be519205-4eef-4319-9baa-cbd7a8624624" providerId="ADAL" clId="{5512351D-93E4-46C8-8FBE-5A27FD0CE3BA}" dt="2024-10-02T22:15:31.847" v="14704"/>
          <ac:graphicFrameMkLst>
            <pc:docMk/>
            <pc:sldMk cId="302144582" sldId="346"/>
            <ac:graphicFrameMk id="3" creationId="{62ADF4E1-4155-D38C-BA2A-2F03D3E16B67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2T22:15:51.462" v="14714" actId="1076"/>
          <ac:graphicFrameMkLst>
            <pc:docMk/>
            <pc:sldMk cId="302144582" sldId="346"/>
            <ac:graphicFrameMk id="8" creationId="{EF0E534B-994A-17C0-47ED-62B23F3A4EC7}"/>
          </ac:graphicFrameMkLst>
        </pc:graphicFrameChg>
        <pc:picChg chg="del">
          <ac:chgData name="Gurnani, Sidh Dharam" userId="be519205-4eef-4319-9baa-cbd7a8624624" providerId="ADAL" clId="{5512351D-93E4-46C8-8FBE-5A27FD0CE3BA}" dt="2024-10-02T22:15:30.607" v="14703" actId="478"/>
          <ac:picMkLst>
            <pc:docMk/>
            <pc:sldMk cId="302144582" sldId="346"/>
            <ac:picMk id="5" creationId="{856A9ED0-B19E-6DB7-414B-57B58B8FA1A6}"/>
          </ac:picMkLst>
        </pc:picChg>
        <pc:picChg chg="add mod">
          <ac:chgData name="Gurnani, Sidh Dharam" userId="be519205-4eef-4319-9baa-cbd7a8624624" providerId="ADAL" clId="{5512351D-93E4-46C8-8FBE-5A27FD0CE3BA}" dt="2024-10-02T22:15:34.811" v="14707"/>
          <ac:picMkLst>
            <pc:docMk/>
            <pc:sldMk cId="302144582" sldId="346"/>
            <ac:picMk id="7" creationId="{7E5BAD59-E7FA-A44F-8598-93080CC7F395}"/>
          </ac:picMkLst>
        </pc:picChg>
      </pc:sldChg>
      <pc:sldChg chg="addSp delSp modSp add mod">
        <pc:chgData name="Gurnani, Sidh Dharam" userId="be519205-4eef-4319-9baa-cbd7a8624624" providerId="ADAL" clId="{5512351D-93E4-46C8-8FBE-5A27FD0CE3BA}" dt="2024-10-02T22:35:07.398" v="15369" actId="20577"/>
        <pc:sldMkLst>
          <pc:docMk/>
          <pc:sldMk cId="3197162150" sldId="347"/>
        </pc:sldMkLst>
        <pc:spChg chg="mod">
          <ac:chgData name="Gurnani, Sidh Dharam" userId="be519205-4eef-4319-9baa-cbd7a8624624" providerId="ADAL" clId="{5512351D-93E4-46C8-8FBE-5A27FD0CE3BA}" dt="2024-10-02T22:35:07.398" v="15369" actId="20577"/>
          <ac:spMkLst>
            <pc:docMk/>
            <pc:sldMk cId="3197162150" sldId="347"/>
            <ac:spMk id="2" creationId="{489AD0F1-4D58-5B26-4100-8F126F705B3D}"/>
          </ac:spMkLst>
        </pc:spChg>
        <pc:spChg chg="mod">
          <ac:chgData name="Gurnani, Sidh Dharam" userId="be519205-4eef-4319-9baa-cbd7a8624624" providerId="ADAL" clId="{5512351D-93E4-46C8-8FBE-5A27FD0CE3BA}" dt="2024-10-02T22:25:41.925" v="15099" actId="20577"/>
          <ac:spMkLst>
            <pc:docMk/>
            <pc:sldMk cId="3197162150" sldId="347"/>
            <ac:spMk id="6" creationId="{C4EC52D2-7013-7824-93B0-A9861262E476}"/>
          </ac:spMkLst>
        </pc:spChg>
        <pc:graphicFrameChg chg="add mod">
          <ac:chgData name="Gurnani, Sidh Dharam" userId="be519205-4eef-4319-9baa-cbd7a8624624" providerId="ADAL" clId="{5512351D-93E4-46C8-8FBE-5A27FD0CE3BA}" dt="2024-10-02T22:25:15.114" v="15069"/>
          <ac:graphicFrameMkLst>
            <pc:docMk/>
            <pc:sldMk cId="3197162150" sldId="347"/>
            <ac:graphicFrameMk id="3" creationId="{C57F6466-1CB6-B48C-83AF-CD3F550EBB71}"/>
          </ac:graphicFrameMkLst>
        </pc:graphicFrameChg>
        <pc:graphicFrameChg chg="add mod">
          <ac:chgData name="Gurnani, Sidh Dharam" userId="be519205-4eef-4319-9baa-cbd7a8624624" providerId="ADAL" clId="{5512351D-93E4-46C8-8FBE-5A27FD0CE3BA}" dt="2024-10-02T22:30:55.983" v="15151"/>
          <ac:graphicFrameMkLst>
            <pc:docMk/>
            <pc:sldMk cId="3197162150" sldId="347"/>
            <ac:graphicFrameMk id="5" creationId="{F007C7D3-FB83-3C01-0557-F8B1C59B158C}"/>
          </ac:graphicFrameMkLst>
        </pc:graphicFrameChg>
        <pc:graphicFrameChg chg="del">
          <ac:chgData name="Gurnani, Sidh Dharam" userId="be519205-4eef-4319-9baa-cbd7a8624624" providerId="ADAL" clId="{5512351D-93E4-46C8-8FBE-5A27FD0CE3BA}" dt="2024-10-02T22:25:14.345" v="15068" actId="478"/>
          <ac:graphicFrameMkLst>
            <pc:docMk/>
            <pc:sldMk cId="3197162150" sldId="347"/>
            <ac:graphicFrameMk id="8" creationId="{EF0E534B-994A-17C0-47ED-62B23F3A4EC7}"/>
          </ac:graphicFrameMkLst>
        </pc:graphicFrameChg>
        <pc:picChg chg="del">
          <ac:chgData name="Gurnani, Sidh Dharam" userId="be519205-4eef-4319-9baa-cbd7a8624624" providerId="ADAL" clId="{5512351D-93E4-46C8-8FBE-5A27FD0CE3BA}" dt="2024-10-02T22:25:10.776" v="15067" actId="478"/>
          <ac:picMkLst>
            <pc:docMk/>
            <pc:sldMk cId="3197162150" sldId="347"/>
            <ac:picMk id="7170" creationId="{1DE3CE5A-8B17-8DC3-1FF7-BF1F00EC08AB}"/>
          </ac:picMkLst>
        </pc:picChg>
      </pc:sldChg>
      <pc:sldChg chg="add del">
        <pc:chgData name="Gurnani, Sidh Dharam" userId="be519205-4eef-4319-9baa-cbd7a8624624" providerId="ADAL" clId="{5512351D-93E4-46C8-8FBE-5A27FD0CE3BA}" dt="2024-10-02T22:40:31.386" v="15372" actId="47"/>
        <pc:sldMkLst>
          <pc:docMk/>
          <pc:sldMk cId="1537595884" sldId="348"/>
        </pc:sldMkLst>
      </pc:sldChg>
      <pc:sldChg chg="add">
        <pc:chgData name="Gurnani, Sidh Dharam" userId="be519205-4eef-4319-9baa-cbd7a8624624" providerId="ADAL" clId="{5512351D-93E4-46C8-8FBE-5A27FD0CE3BA}" dt="2024-10-02T22:40:32.951" v="15373" actId="2890"/>
        <pc:sldMkLst>
          <pc:docMk/>
          <pc:sldMk cId="3988133115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538F6-C562-114B-8171-3F3C0CDBB90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1749-C5FD-6345-B44D-7E95AAA32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5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06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Engine Tab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9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86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42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1749-C5FD-6345-B44D-7E95AAA3209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1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6109EF-061D-47B8-879A-D14990888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225"/>
            <a:ext cx="12192000" cy="133350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754A8F-EBCA-4EC1-AC25-7F8AB3DA9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425" y="2028825"/>
            <a:ext cx="6438900" cy="482917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  <a:lvl2pPr>
              <a:defRPr sz="3300">
                <a:solidFill>
                  <a:schemeClr val="tx2"/>
                </a:solidFill>
              </a:defRPr>
            </a:lvl2pPr>
            <a:lvl3pPr>
              <a:defRPr sz="2700">
                <a:solidFill>
                  <a:schemeClr val="tx2"/>
                </a:solidFill>
              </a:defRPr>
            </a:lvl3pPr>
            <a:lvl4pPr>
              <a:defRPr sz="2100">
                <a:solidFill>
                  <a:schemeClr val="tx2"/>
                </a:solidFill>
              </a:defRPr>
            </a:lvl4pPr>
            <a:lvl5pPr>
              <a:defRPr sz="2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045BEC-81E7-4EDA-A8B9-CF4ECB06F7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1325" y="2028825"/>
            <a:ext cx="5400675" cy="48291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568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F29C-700D-1E47-BF78-A5C8FD25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18B24-F01D-D54E-874A-5E9E4B3C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5D99-CE26-4A51-AA7B-1925DCE8886A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4A37C-138F-3C48-88DE-3785470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0101B-16DC-CD45-8E17-F1960DB3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B7D25D-6FA5-2140-A5B6-916BCDC805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6200000">
            <a:off x="4791041" y="-3362359"/>
            <a:ext cx="2609918" cy="1097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1679E7-08E8-FF47-B841-4BB5644BEC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rot="16200000">
            <a:off x="4791041" y="-668103"/>
            <a:ext cx="2609919" cy="109728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118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C556F-5A4D-47BD-9DFD-BF500C7E495D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0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E9BBE-EF4F-43B4-91B0-B4609EAC1D44}" type="datetime1">
              <a:rPr lang="en-US" smtClean="0"/>
              <a:t>10/10/2024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28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39" y="731806"/>
            <a:ext cx="4011028" cy="70320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472" y="749431"/>
            <a:ext cx="6814299" cy="53767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39" y="1435007"/>
            <a:ext cx="4011028" cy="4691187"/>
          </a:xfrm>
        </p:spPr>
        <p:txBody>
          <a:bodyPr/>
          <a:lstStyle>
            <a:lvl1pPr marL="0" indent="0">
              <a:buNone/>
              <a:defRPr sz="1467"/>
            </a:lvl1pPr>
            <a:lvl2pPr marL="457621" indent="0">
              <a:buNone/>
              <a:defRPr sz="1200"/>
            </a:lvl2pPr>
            <a:lvl3pPr marL="915242" indent="0">
              <a:buNone/>
              <a:defRPr sz="1067"/>
            </a:lvl3pPr>
            <a:lvl4pPr marL="1372865" indent="0">
              <a:buNone/>
              <a:defRPr sz="933"/>
            </a:lvl4pPr>
            <a:lvl5pPr marL="1830485" indent="0">
              <a:buNone/>
              <a:defRPr sz="933"/>
            </a:lvl5pPr>
            <a:lvl6pPr marL="2288105" indent="0">
              <a:buNone/>
              <a:defRPr sz="933"/>
            </a:lvl6pPr>
            <a:lvl7pPr marL="2745725" indent="0">
              <a:buNone/>
              <a:defRPr sz="933"/>
            </a:lvl7pPr>
            <a:lvl8pPr marL="3203348" indent="0">
              <a:buNone/>
              <a:defRPr sz="933"/>
            </a:lvl8pPr>
            <a:lvl9pPr marL="366096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85A57A-BAE4-4D23-BCF7-83ABDF679A76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4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091" y="4800848"/>
            <a:ext cx="7314884" cy="5661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091" y="735294"/>
            <a:ext cx="7314884" cy="3992845"/>
          </a:xfrm>
        </p:spPr>
        <p:txBody>
          <a:bodyPr/>
          <a:lstStyle>
            <a:lvl1pPr marL="0" indent="0">
              <a:buNone/>
              <a:defRPr sz="3200"/>
            </a:lvl1pPr>
            <a:lvl2pPr marL="457621" indent="0">
              <a:buNone/>
              <a:defRPr sz="2800"/>
            </a:lvl2pPr>
            <a:lvl3pPr marL="915242" indent="0">
              <a:buNone/>
              <a:defRPr sz="2400"/>
            </a:lvl3pPr>
            <a:lvl4pPr marL="1372865" indent="0">
              <a:buNone/>
              <a:defRPr sz="2000"/>
            </a:lvl4pPr>
            <a:lvl5pPr marL="1830485" indent="0">
              <a:buNone/>
              <a:defRPr sz="2000"/>
            </a:lvl5pPr>
            <a:lvl6pPr marL="2288105" indent="0">
              <a:buNone/>
              <a:defRPr sz="2000"/>
            </a:lvl6pPr>
            <a:lvl7pPr marL="2745725" indent="0">
              <a:buNone/>
              <a:defRPr sz="2000"/>
            </a:lvl7pPr>
            <a:lvl8pPr marL="3203348" indent="0">
              <a:buNone/>
              <a:defRPr sz="2000"/>
            </a:lvl8pPr>
            <a:lvl9pPr marL="366096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091" y="5366983"/>
            <a:ext cx="7314884" cy="805702"/>
          </a:xfrm>
        </p:spPr>
        <p:txBody>
          <a:bodyPr/>
          <a:lstStyle>
            <a:lvl1pPr marL="0" indent="0">
              <a:buNone/>
              <a:defRPr sz="1467"/>
            </a:lvl1pPr>
            <a:lvl2pPr marL="457621" indent="0">
              <a:buNone/>
              <a:defRPr sz="1200"/>
            </a:lvl2pPr>
            <a:lvl3pPr marL="915242" indent="0">
              <a:buNone/>
              <a:defRPr sz="1067"/>
            </a:lvl3pPr>
            <a:lvl4pPr marL="1372865" indent="0">
              <a:buNone/>
              <a:defRPr sz="933"/>
            </a:lvl4pPr>
            <a:lvl5pPr marL="1830485" indent="0">
              <a:buNone/>
              <a:defRPr sz="933"/>
            </a:lvl5pPr>
            <a:lvl6pPr marL="2288105" indent="0">
              <a:buNone/>
              <a:defRPr sz="933"/>
            </a:lvl6pPr>
            <a:lvl7pPr marL="2745725" indent="0">
              <a:buNone/>
              <a:defRPr sz="933"/>
            </a:lvl7pPr>
            <a:lvl8pPr marL="3203348" indent="0">
              <a:buNone/>
              <a:defRPr sz="933"/>
            </a:lvl8pPr>
            <a:lvl9pPr marL="366096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C6EFB-0A03-4126-AF2B-63E0E8C013EA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0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0237" y="770642"/>
            <a:ext cx="5409486" cy="5355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72277" y="779363"/>
            <a:ext cx="5409486" cy="2550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72279" y="3449056"/>
            <a:ext cx="5409486" cy="2677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74CD42-785D-4536-A1EC-FF991400E49F}" type="datetime1">
              <a:rPr lang="en-US" smtClean="0"/>
              <a:t>10/10/2024</a:t>
            </a:fld>
            <a:endParaRPr lang="en-US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0E93F90-1BF4-704F-AB3D-DC792A31C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" y="59793"/>
            <a:ext cx="8341810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1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0237" y="742361"/>
            <a:ext cx="5409486" cy="538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79" y="742361"/>
            <a:ext cx="5409486" cy="538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2B0E1E-92B4-4DCB-BAD2-1E17FA49779B}" type="datetime1">
              <a:rPr lang="en-US" smtClean="0"/>
              <a:t>10/10/2024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66B2CBC-D39F-4148-81BB-C6F61CA4F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" y="59793"/>
            <a:ext cx="8341810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86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334" y="728222"/>
            <a:ext cx="5643092" cy="5638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57984" y="728222"/>
            <a:ext cx="5644681" cy="24816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57984" y="3287587"/>
            <a:ext cx="5644681" cy="3079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9F6E47-8C5B-3944-A6C8-EFFBE39AC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" y="59793"/>
            <a:ext cx="8341810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27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2464-E33C-4663-A32B-5E3C1CBF3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25A2-1CDC-4CCF-B528-C15D5D8A9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D61FD-0FB7-4217-9434-DA9CB1FA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2969-065E-4B7D-86CD-BEC768B59CC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6A007-7200-40AB-90FB-4F2C8381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A3ED1-1D6E-4EF0-878E-926ADD7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3CA4-D2F4-41FC-A56E-5A359AAFF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1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116" y="3681652"/>
            <a:ext cx="8533764" cy="1752044"/>
          </a:xfrm>
        </p:spPr>
        <p:txBody>
          <a:bodyPr/>
          <a:lstStyle>
            <a:lvl1pPr marL="0" indent="0" algn="ctr">
              <a:buNone/>
              <a:defRPr/>
            </a:lvl1pPr>
            <a:lvl2pPr marL="457621" indent="0" algn="ctr">
              <a:buNone/>
              <a:defRPr/>
            </a:lvl2pPr>
            <a:lvl3pPr marL="915242" indent="0" algn="ctr">
              <a:buNone/>
              <a:defRPr/>
            </a:lvl3pPr>
            <a:lvl4pPr marL="1372865" indent="0" algn="ctr">
              <a:buNone/>
              <a:defRPr/>
            </a:lvl4pPr>
            <a:lvl5pPr marL="1830485" indent="0" algn="ctr">
              <a:buNone/>
              <a:defRPr/>
            </a:lvl5pPr>
            <a:lvl6pPr marL="2288105" indent="0" algn="ctr">
              <a:buNone/>
              <a:defRPr/>
            </a:lvl6pPr>
            <a:lvl7pPr marL="2745725" indent="0" algn="ctr">
              <a:buNone/>
              <a:defRPr/>
            </a:lvl7pPr>
            <a:lvl8pPr marL="3203348" indent="0" algn="ctr">
              <a:buNone/>
              <a:defRPr/>
            </a:lvl8pPr>
            <a:lvl9pPr marL="36609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309811-6B8D-475C-91A1-DC3610F1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0558F63-7D84-478C-B22D-28299EB9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4A8-0838-4B86-A7EF-0FA0AE4CA33E}" type="datetime1">
              <a:rPr lang="en-US" smtClean="0"/>
              <a:t>10/10/2024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A9F88C-9239-45F3-8B4F-1B7C9B69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A746C4-2B47-48F4-AE46-8DECFDC3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0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F7FCE2-D0DF-4713-8161-54792A790C3C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28" y="1598999"/>
            <a:ext cx="10362884" cy="1499368"/>
          </a:xfrm>
        </p:spPr>
        <p:txBody>
          <a:bodyPr anchor="b"/>
          <a:lstStyle>
            <a:lvl1pPr marL="0" indent="0" algn="ctr">
              <a:buNone/>
              <a:defRPr sz="4978" b="1" i="0" baseline="0"/>
            </a:lvl1pPr>
            <a:lvl2pPr marL="457621" indent="0">
              <a:buNone/>
              <a:defRPr sz="1867"/>
            </a:lvl2pPr>
            <a:lvl3pPr marL="915242" indent="0">
              <a:buNone/>
              <a:defRPr sz="1600"/>
            </a:lvl3pPr>
            <a:lvl4pPr marL="1372865" indent="0">
              <a:buNone/>
              <a:defRPr sz="1467"/>
            </a:lvl4pPr>
            <a:lvl5pPr marL="1830485" indent="0">
              <a:buNone/>
              <a:defRPr sz="1467"/>
            </a:lvl5pPr>
            <a:lvl6pPr marL="2288105" indent="0">
              <a:buNone/>
              <a:defRPr sz="1467"/>
            </a:lvl6pPr>
            <a:lvl7pPr marL="2745725" indent="0">
              <a:buNone/>
              <a:defRPr sz="1467"/>
            </a:lvl7pPr>
            <a:lvl8pPr marL="3203348" indent="0">
              <a:buNone/>
              <a:defRPr sz="1467"/>
            </a:lvl8pPr>
            <a:lvl9pPr marL="3660968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139BC2-5D52-42F7-A6B0-CFDF6C18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0D1F19-9F67-4404-85A4-220C468E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1A18-CD4F-4612-9511-4652EAECEBC7}" type="datetime1">
              <a:rPr lang="en-US" smtClean="0"/>
              <a:t>10/10/2024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83EAC2-ED12-4439-BA00-D976C32B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5891C1-E14B-4A34-BD7B-7B244A1B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237" y="784789"/>
            <a:ext cx="5409486" cy="53414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79" y="784789"/>
            <a:ext cx="5409486" cy="53414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17D07A-B304-4684-A487-DC3ABB38C7EC}" type="datetime1">
              <a:rPr lang="en-US" smtClean="0"/>
              <a:t>10/10/2024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7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785702"/>
            <a:ext cx="5385648" cy="64003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621" indent="0">
              <a:buNone/>
              <a:defRPr sz="2000" b="1"/>
            </a:lvl2pPr>
            <a:lvl3pPr marL="915242" indent="0">
              <a:buNone/>
              <a:defRPr sz="1867" b="1"/>
            </a:lvl3pPr>
            <a:lvl4pPr marL="1372865" indent="0">
              <a:buNone/>
              <a:defRPr sz="1600" b="1"/>
            </a:lvl4pPr>
            <a:lvl5pPr marL="1830485" indent="0">
              <a:buNone/>
              <a:defRPr sz="1600" b="1"/>
            </a:lvl5pPr>
            <a:lvl6pPr marL="2288105" indent="0">
              <a:buNone/>
              <a:defRPr sz="1600" b="1"/>
            </a:lvl6pPr>
            <a:lvl7pPr marL="2745725" indent="0">
              <a:buNone/>
              <a:defRPr sz="1600" b="1"/>
            </a:lvl7pPr>
            <a:lvl8pPr marL="3203348" indent="0">
              <a:buNone/>
              <a:defRPr sz="1600" b="1"/>
            </a:lvl8pPr>
            <a:lvl9pPr marL="36609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37" y="1425727"/>
            <a:ext cx="5385648" cy="47004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943" y="786610"/>
            <a:ext cx="5388825" cy="64003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621" indent="0">
              <a:buNone/>
              <a:defRPr sz="2000" b="1"/>
            </a:lvl2pPr>
            <a:lvl3pPr marL="915242" indent="0">
              <a:buNone/>
              <a:defRPr sz="1867" b="1"/>
            </a:lvl3pPr>
            <a:lvl4pPr marL="1372865" indent="0">
              <a:buNone/>
              <a:defRPr sz="1600" b="1"/>
            </a:lvl4pPr>
            <a:lvl5pPr marL="1830485" indent="0">
              <a:buNone/>
              <a:defRPr sz="1600" b="1"/>
            </a:lvl5pPr>
            <a:lvl6pPr marL="2288105" indent="0">
              <a:buNone/>
              <a:defRPr sz="1600" b="1"/>
            </a:lvl6pPr>
            <a:lvl7pPr marL="2745725" indent="0">
              <a:buNone/>
              <a:defRPr sz="1600" b="1"/>
            </a:lvl7pPr>
            <a:lvl8pPr marL="3203348" indent="0">
              <a:buNone/>
              <a:defRPr sz="1600" b="1"/>
            </a:lvl8pPr>
            <a:lvl9pPr marL="36609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943" y="1425727"/>
            <a:ext cx="5388825" cy="47004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476C3-DF4E-404D-97FC-602943629CE8}" type="datetime1">
              <a:rPr lang="en-US" smtClean="0"/>
              <a:t>10/10/2024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55BA7F-78E6-1241-B4D2-0A7857968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3" y="196504"/>
            <a:ext cx="8341810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4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FB9E-F34E-7B4A-A6F8-0BF84408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B3464-C691-7D43-B66D-8FFA433D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0791-0F78-487B-B86E-82AA1F3FC437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B84F9-F862-D642-B1E5-567B9CA4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E989B-18F2-304C-9523-81C76302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714AF3-A74E-B540-A181-DD20BD7E59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6200000">
            <a:off x="3451913" y="-2057519"/>
            <a:ext cx="5288197" cy="109728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97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8C08-EE16-D941-9939-76489BEF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112DD-2567-D843-AF77-3725B7A4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1806-014D-43A9-A001-86B134CC146C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C53D8-DAD0-6242-9CED-40208252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E66B-C9B0-4C44-93C6-680E3148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12AA0D-5D9A-B445-9BFA-64A4D1F70F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6200000">
            <a:off x="591804" y="816730"/>
            <a:ext cx="5316718" cy="5281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58659A-82BC-6441-8E32-4A0D7DB4D4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rot="16200000">
            <a:off x="6283495" y="816727"/>
            <a:ext cx="5316716" cy="5281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03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337" y="200577"/>
            <a:ext cx="7923358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823132"/>
            <a:ext cx="10972800" cy="518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3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867">
                <a:latin typeface="+mn-lt"/>
              </a:defRPr>
            </a:lvl1pPr>
          </a:lstStyle>
          <a:p>
            <a:fld id="{1BE12969-065E-4B7D-86CD-BEC768B59CC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2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67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867">
                <a:latin typeface="+mn-lt"/>
              </a:defRPr>
            </a:lvl1pPr>
          </a:lstStyle>
          <a:p>
            <a:fld id="{40E63CA4-D2F4-41FC-A56E-5A359AAFFC52}" type="slidenum">
              <a:rPr lang="en-US" smtClean="0"/>
              <a:t>‹#›</a:t>
            </a:fld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0" y="657807"/>
            <a:ext cx="12192000" cy="1343024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525" tIns="45764" rIns="91525" bIns="45764" anchor="ctr"/>
          <a:lstStyle/>
          <a:p>
            <a:pPr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6" y="121700"/>
            <a:ext cx="3034217" cy="4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183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217071" rtl="0" eaLnBrk="1" fontAlgn="base" hangingPunct="1">
        <a:spcBef>
          <a:spcPct val="0"/>
        </a:spcBef>
        <a:spcAft>
          <a:spcPct val="0"/>
        </a:spcAft>
        <a:defRPr sz="3750" b="1">
          <a:solidFill>
            <a:schemeClr val="bg1"/>
          </a:solidFill>
          <a:latin typeface="+mn-lt"/>
          <a:ea typeface="+mj-ea"/>
          <a:cs typeface="+mj-cs"/>
        </a:defRPr>
      </a:lvl1pPr>
      <a:lvl2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2pPr>
      <a:lvl3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3pPr>
      <a:lvl4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4pPr>
      <a:lvl5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5pPr>
      <a:lvl6pPr marL="457621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6pPr>
      <a:lvl7pPr marL="915242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7pPr>
      <a:lvl8pPr marL="1372865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8pPr>
      <a:lvl9pPr marL="1830485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9pPr>
    </p:titleStyle>
    <p:bodyStyle>
      <a:lvl1pPr marL="457193" indent="-457193" algn="l" defTabSz="1217071" rtl="0" eaLnBrk="1" fontAlgn="base" hangingPunct="1">
        <a:spcBef>
          <a:spcPct val="20000"/>
        </a:spcBef>
        <a:spcAft>
          <a:spcPct val="0"/>
        </a:spcAft>
        <a:buChar char="•"/>
        <a:defRPr sz="4267" baseline="0">
          <a:solidFill>
            <a:schemeClr val="bg1"/>
          </a:solidFill>
          <a:latin typeface="+mn-lt"/>
          <a:ea typeface="+mn-ea"/>
          <a:cs typeface="+mn-cs"/>
        </a:defRPr>
      </a:lvl1pPr>
      <a:lvl2pPr marL="988472" indent="-378878" algn="l" defTabSz="1217071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733" baseline="0">
          <a:solidFill>
            <a:schemeClr val="bg1"/>
          </a:solidFill>
          <a:latin typeface="+mn-lt"/>
        </a:defRPr>
      </a:lvl2pPr>
      <a:lvl3pPr marL="1521864" indent="-304795" algn="l" defTabSz="1217071" rtl="0" eaLnBrk="1" fontAlgn="base" hangingPunct="1">
        <a:spcBef>
          <a:spcPct val="20000"/>
        </a:spcBef>
        <a:spcAft>
          <a:spcPct val="0"/>
        </a:spcAft>
        <a:buChar char="•"/>
        <a:defRPr sz="3200" baseline="0">
          <a:solidFill>
            <a:schemeClr val="bg1"/>
          </a:solidFill>
          <a:latin typeface="+mn-lt"/>
        </a:defRPr>
      </a:lvl3pPr>
      <a:lvl4pPr marL="2133574" indent="-304795" algn="l" defTabSz="1217071" rtl="0" eaLnBrk="1" fontAlgn="base" hangingPunct="1">
        <a:spcBef>
          <a:spcPct val="20000"/>
        </a:spcBef>
        <a:spcAft>
          <a:spcPct val="0"/>
        </a:spcAft>
        <a:buChar char="–"/>
        <a:defRPr sz="2667" baseline="0">
          <a:solidFill>
            <a:schemeClr val="bg1"/>
          </a:solidFill>
          <a:latin typeface="+mn-lt"/>
        </a:defRPr>
      </a:lvl4pPr>
      <a:lvl5pPr marL="2741051" indent="-304795" algn="l" defTabSz="1217071" rtl="0" eaLnBrk="1" fontAlgn="base" hangingPunct="1">
        <a:spcBef>
          <a:spcPct val="20000"/>
        </a:spcBef>
        <a:spcAft>
          <a:spcPct val="0"/>
        </a:spcAft>
        <a:buChar char="»"/>
        <a:defRPr sz="2667" baseline="0">
          <a:solidFill>
            <a:schemeClr val="bg1"/>
          </a:solidFill>
          <a:latin typeface="+mn-lt"/>
        </a:defRPr>
      </a:lvl5pPr>
      <a:lvl6pPr marL="3200172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6pPr>
      <a:lvl7pPr marL="3657791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7pPr>
      <a:lvl8pPr marL="4115412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8pPr>
      <a:lvl9pPr marL="4573033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621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5242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86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3048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810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572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3348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60968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337" y="200577"/>
            <a:ext cx="7923358" cy="3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3171" tIns="45700" rIns="9140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823132"/>
            <a:ext cx="10972800" cy="518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3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867">
                <a:solidFill>
                  <a:schemeClr val="bg2"/>
                </a:solidFill>
                <a:latin typeface="+mn-lt"/>
              </a:defRPr>
            </a:lvl1pPr>
          </a:lstStyle>
          <a:p>
            <a:fld id="{8C7E1363-7856-41A6-823A-8FC2E3861A6C}" type="datetime1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2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67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867">
                <a:solidFill>
                  <a:schemeClr val="bg2"/>
                </a:solidFill>
                <a:latin typeface="+mn-lt"/>
              </a:defRPr>
            </a:lvl1pPr>
          </a:lstStyle>
          <a:p>
            <a:fld id="{B0F59EE5-B3E1-460F-8BD3-F81CF0989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0" y="616175"/>
            <a:ext cx="12192000" cy="9684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88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525" tIns="45764" rIns="91525" bIns="45764" anchor="ctr"/>
          <a:lstStyle/>
          <a:p>
            <a:pPr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6" y="121700"/>
            <a:ext cx="3034217" cy="4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92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l" defTabSz="1217071" rtl="0" eaLnBrk="1" fontAlgn="base" hangingPunct="1">
        <a:spcBef>
          <a:spcPct val="0"/>
        </a:spcBef>
        <a:spcAft>
          <a:spcPct val="0"/>
        </a:spcAft>
        <a:defRPr sz="3750" b="1">
          <a:solidFill>
            <a:schemeClr val="bg1"/>
          </a:solidFill>
          <a:latin typeface="+mn-lt"/>
          <a:ea typeface="+mj-ea"/>
          <a:cs typeface="+mj-cs"/>
        </a:defRPr>
      </a:lvl1pPr>
      <a:lvl2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2pPr>
      <a:lvl3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3pPr>
      <a:lvl4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4pPr>
      <a:lvl5pPr algn="l" defTabSz="1217071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5pPr>
      <a:lvl6pPr marL="457621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6pPr>
      <a:lvl7pPr marL="915242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7pPr>
      <a:lvl8pPr marL="1372865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8pPr>
      <a:lvl9pPr marL="1830485" algn="l" defTabSz="1218734" rtl="0" eaLnBrk="1" fontAlgn="base" hangingPunct="1">
        <a:spcBef>
          <a:spcPct val="0"/>
        </a:spcBef>
        <a:spcAft>
          <a:spcPct val="0"/>
        </a:spcAft>
        <a:defRPr sz="5333">
          <a:solidFill>
            <a:srgbClr val="B1946C"/>
          </a:solidFill>
          <a:latin typeface="Verdana" pitchFamily="34" charset="0"/>
        </a:defRPr>
      </a:lvl9pPr>
    </p:titleStyle>
    <p:bodyStyle>
      <a:lvl1pPr marL="571500" indent="-571500" algn="l" defTabSz="1217071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267" baseline="0">
          <a:solidFill>
            <a:schemeClr val="bg1"/>
          </a:solidFill>
          <a:latin typeface="+mn-lt"/>
          <a:ea typeface="+mn-ea"/>
          <a:cs typeface="+mn-cs"/>
        </a:defRPr>
      </a:lvl1pPr>
      <a:lvl2pPr marL="1181094" indent="-571500" algn="l" defTabSz="1217071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733" baseline="0">
          <a:solidFill>
            <a:schemeClr val="bg1"/>
          </a:solidFill>
          <a:latin typeface="+mn-lt"/>
        </a:defRPr>
      </a:lvl2pPr>
      <a:lvl3pPr marL="1521864" indent="-304795" algn="l" defTabSz="1217071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200" baseline="0">
          <a:solidFill>
            <a:schemeClr val="bg1"/>
          </a:solidFill>
          <a:latin typeface="+mn-lt"/>
        </a:defRPr>
      </a:lvl3pPr>
      <a:lvl4pPr marL="2285979" indent="-457200" algn="l" defTabSz="1217071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667" baseline="0">
          <a:solidFill>
            <a:schemeClr val="bg1"/>
          </a:solidFill>
          <a:latin typeface="+mn-lt"/>
        </a:defRPr>
      </a:lvl4pPr>
      <a:lvl5pPr marL="2893456" indent="-457200" algn="l" defTabSz="1217071" rtl="0" eaLnBrk="1" fontAlgn="base" hangingPunct="1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667" baseline="0">
          <a:solidFill>
            <a:schemeClr val="bg1"/>
          </a:solidFill>
          <a:latin typeface="+mn-lt"/>
        </a:defRPr>
      </a:lvl5pPr>
      <a:lvl6pPr marL="3200172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6pPr>
      <a:lvl7pPr marL="3657791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7pPr>
      <a:lvl8pPr marL="4115412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8pPr>
      <a:lvl9pPr marL="4573033" indent="-305081" algn="l" defTabSz="1218734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621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5242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86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3048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810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5725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3348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60968" algn="l" defTabSz="91524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5DE6EFB1.xlsx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_29B1395F.xls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_11373172.xls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_258D40C6.xls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9E63-57C8-4A5A-8E3B-6F1545D9A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7667"/>
            <a:ext cx="12029704" cy="1033008"/>
          </a:xfrm>
        </p:spPr>
        <p:txBody>
          <a:bodyPr anchor="ctr"/>
          <a:lstStyle/>
          <a:p>
            <a:r>
              <a:rPr lang="en-US" sz="4800"/>
              <a:t>Purdue FSAE – Drivetrain CDR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48E99-94F2-4264-8FE4-1F51F633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325" y="5976471"/>
            <a:ext cx="4623349" cy="7874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Sidh Gurnani</a:t>
            </a:r>
          </a:p>
          <a:p>
            <a:r>
              <a:rPr lang="en-US">
                <a:solidFill>
                  <a:schemeClr val="tx1"/>
                </a:solidFill>
              </a:rPr>
              <a:t>10/02/2024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E6BAB-F5D9-AD18-E2B3-A9F83F886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" t="23000" r="28931"/>
          <a:stretch/>
        </p:blipFill>
        <p:spPr>
          <a:xfrm>
            <a:off x="2387414" y="2164245"/>
            <a:ext cx="7254875" cy="39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PDR Feedback (cont’d):</a:t>
            </a:r>
          </a:p>
          <a:p>
            <a:pPr lvl="1"/>
            <a:r>
              <a:rPr lang="en-US" sz="2666"/>
              <a:t>Why are we using 1.2 on carriers</a:t>
            </a:r>
          </a:p>
          <a:p>
            <a:pPr lvl="2"/>
            <a:r>
              <a:rPr lang="en-US" sz="2133"/>
              <a:t>The SF for carriers can be lowered to 1.1 yield and 1.4 ultimate, but the sprocket is something I have designed to 1.4 ultimate (and 1.2 yield)</a:t>
            </a:r>
          </a:p>
          <a:p>
            <a:pPr lvl="1"/>
            <a:r>
              <a:rPr lang="en-US" sz="2666"/>
              <a:t>Engine and carrier tab is concerning</a:t>
            </a:r>
          </a:p>
          <a:p>
            <a:pPr lvl="2"/>
            <a:r>
              <a:rPr lang="en-US" sz="2133"/>
              <a:t>Should be resolved now after playing around with different tab angles</a:t>
            </a:r>
          </a:p>
          <a:p>
            <a:pPr lvl="1"/>
            <a:r>
              <a:rPr lang="en-US" sz="2666"/>
              <a:t>Rod ends?</a:t>
            </a:r>
            <a:endParaRPr lang="en-US" sz="2665"/>
          </a:p>
          <a:p>
            <a:pPr lvl="2"/>
            <a:r>
              <a:rPr lang="en-US" sz="2133"/>
              <a:t>Remains an open item for now as the most realistic option is to use the ones from McMaster Carr</a:t>
            </a:r>
          </a:p>
        </p:txBody>
      </p:sp>
    </p:spTree>
    <p:extLst>
      <p:ext uri="{BB962C8B-B14F-4D97-AF65-F5344CB8AC3E}">
        <p14:creationId xmlns:p14="http://schemas.microsoft.com/office/powerpoint/2010/main" val="288911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computer graphics of a machine&#10;&#10;Description automatically generated">
            <a:extLst>
              <a:ext uri="{FF2B5EF4-FFF2-40B4-BE49-F238E27FC236}">
                <a16:creationId xmlns:a16="http://schemas.microsoft.com/office/drawing/2014/main" id="{724D3D30-5191-278C-5DBA-ED3ADFDE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5" y="1240901"/>
            <a:ext cx="6657307" cy="4875987"/>
          </a:xfrm>
          <a:prstGeom prst="rect">
            <a:avLst/>
          </a:prstGeom>
        </p:spPr>
      </p:pic>
      <p:pic>
        <p:nvPicPr>
          <p:cNvPr id="10" name="Picture 9" descr="A close-up of a metal piece&#10;&#10;Description automatically generated">
            <a:extLst>
              <a:ext uri="{FF2B5EF4-FFF2-40B4-BE49-F238E27FC236}">
                <a16:creationId xmlns:a16="http://schemas.microsoft.com/office/drawing/2014/main" id="{497D09C8-B637-9F05-5C69-70C4931B0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5"/>
          <a:stretch/>
        </p:blipFill>
        <p:spPr>
          <a:xfrm>
            <a:off x="7775886" y="1368759"/>
            <a:ext cx="397233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1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9730-A8DC-A143-A49C-3C647935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F407D6-8445-9E7C-F918-734B214975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823913"/>
          <a:ext cx="10972800" cy="37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31234577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10376365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3196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Requirements From 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T.5.1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Any transmission and drivetrain may be used.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Any configuration can be used as team sees fit. Must comply with rest of rules below.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849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T.5.2.1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Exposed high speed final drivetrain equipment such as Continuously Variable Transmissions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(CVTs), sprockets, gears, pulleys, torque converters, clutches, belt drives, clutch drives and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electric motors, must be fitted with scatter shields intended to contain drivetrain parts in case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of radial failure.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Drivetrain system must contain "shield" (i.e. Chain Guard) to prevent exposed parts from scattering (i.e. Sprocket, Chain).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991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672D9-6B6A-DB0A-4FBA-6193D1B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3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9730-A8DC-A143-A49C-3C647935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F407D6-8445-9E7C-F918-734B214975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823913"/>
          <a:ext cx="10972800" cy="5770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31234577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10376365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3196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Requirements From 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T.5.2.2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The final drivetrain shield must: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a. Be made with solid material (not perforated) 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b. 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Cover the chain or belt from the drive sprocket to the driven sprocket/chain wheel/belt or pulley 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c. 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Start and end no higher than parallel to the lowest point of the chain wheel/belt/pulley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d. Cover the bottom of the chain or belt or rotating component when fuel, brake lines T.3.1.8, control, pressurized, electrical components are located below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Final guard must be made of a solid material and cover the sprocket-chain system as shown in the image.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3849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T.5.2.3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Body panels or other existing covers are acceptable when constructed per T.5.2.7 / T.5.2.8.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Body panels can be used as part of the guard system if constructed to rules specification.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991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T.5.2.4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Frame Members or existing components that exceed the scatter shield material requirements may be used as part of the shield.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Existing frame members and/or components can be used as long as they EXCEED material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1646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672D9-6B6A-DB0A-4FBA-6193D1B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diagram of a belt drive&#10;&#10;Description automatically generated">
            <a:extLst>
              <a:ext uri="{FF2B5EF4-FFF2-40B4-BE49-F238E27FC236}">
                <a16:creationId xmlns:a16="http://schemas.microsoft.com/office/drawing/2014/main" id="{D39818B4-831C-0357-1024-C9384324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02" y="2499580"/>
            <a:ext cx="25527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1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9730-A8DC-A143-A49C-3C647935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F407D6-8445-9E7C-F918-734B214975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823913"/>
          <a:ext cx="10972800" cy="586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31234577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10376365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3196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Requirements From 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T.5.2.5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Scatter shields may be composed of multiple pieces. Any gaps must be small (&lt; 3 mm).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Guard system can be made of multiple components if gaps are small (i.e. less than 3 mm).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849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T.5.2.6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If equipped, the engine drive sprocket cover may be used as part of the scatter shield system.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OEM guards can be used.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0216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T.5.2.7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Chain Drive - Scatter shields for chains must: 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a. Be made of 2.66 mm (0.105 inch) minimum thickness steel (no alternatives are allowed)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b. H</a:t>
                      </a:r>
                      <a:r>
                        <a:rPr lang="en-US" sz="1600" b="0" i="0" u="none" strike="noStrike" noProof="0">
                          <a:latin typeface="Arial"/>
                        </a:rPr>
                        <a:t>ave a minimum width equal to three times the width of the chain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c. B</a:t>
                      </a:r>
                      <a:r>
                        <a:rPr lang="en-US" sz="1600" b="0" i="0" u="none" strike="noStrike" noProof="0"/>
                        <a:t>e centered on the center line of the chain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d. S</a:t>
                      </a:r>
                      <a:r>
                        <a:rPr lang="en-US" sz="1600" b="0" i="0" u="none" strike="noStrike" noProof="0">
                          <a:latin typeface="Arial"/>
                        </a:rPr>
                        <a:t>tay aligned with the chain under all conditions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For chain driven systems (what we historically run), the following must be met:</a:t>
                      </a:r>
                    </a:p>
                    <a:p>
                      <a:pPr marL="342900" lvl="0" indent="-342900">
                        <a:buAutoNum type="alphaLcPeriod"/>
                      </a:pPr>
                      <a:r>
                        <a:rPr lang="en-US" sz="1600"/>
                        <a:t>Made of 0.105 inch minimum thick steel</a:t>
                      </a:r>
                    </a:p>
                    <a:p>
                      <a:pPr marL="342900" lvl="0" indent="-342900">
                        <a:buAutoNum type="alphaLcPeriod"/>
                      </a:pPr>
                      <a:r>
                        <a:rPr lang="en-US" sz="1600"/>
                        <a:t>Overall width equal to 3 times width of chain</a:t>
                      </a:r>
                    </a:p>
                    <a:p>
                      <a:pPr marL="342900" lvl="0" indent="-342900">
                        <a:buAutoNum type="alphaLcPeriod"/>
                      </a:pPr>
                      <a:r>
                        <a:rPr lang="en-US" sz="1600"/>
                        <a:t>Centered along center line of chain at all times</a:t>
                      </a:r>
                    </a:p>
                    <a:p>
                      <a:pPr marL="342900" lvl="0" indent="-342900">
                        <a:buAutoNum type="alphaLcPeriod"/>
                      </a:pPr>
                      <a:r>
                        <a:rPr lang="en-US" sz="1600"/>
                        <a:t>Stay aligned with chain under all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8427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T.5.2.9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Attachment Fasteners - All fasteners attaching scatter shields and guards must be 6 mm or 1/4” minimum diameter Critical Fasteners, see T.8.2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/>
                        <a:t>All fasteners used in guard system must be in accordance to T.8.2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420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672D9-6B6A-DB0A-4FBA-6193D1BD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DA88-FA6E-7EB1-E112-138AEFF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93EFC-DA4B-ED06-F529-505908F6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B942EB-5C3B-1CC6-DC2E-26088A9F0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601028"/>
              </p:ext>
            </p:extLst>
          </p:nvPr>
        </p:nvGraphicFramePr>
        <p:xfrm>
          <a:off x="609599" y="823132"/>
          <a:ext cx="10972800" cy="49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491">
                  <a:extLst>
                    <a:ext uri="{9D8B030D-6E8A-4147-A177-3AD203B41FA5}">
                      <a16:colId xmlns:a16="http://schemas.microsoft.com/office/drawing/2014/main" val="1029787861"/>
                    </a:ext>
                  </a:extLst>
                </a:gridCol>
                <a:gridCol w="8651309">
                  <a:extLst>
                    <a:ext uri="{9D8B030D-6E8A-4147-A177-3AD203B41FA5}">
                      <a16:colId xmlns:a16="http://schemas.microsoft.com/office/drawing/2014/main" val="3659129537"/>
                    </a:ext>
                  </a:extLst>
                </a:gridCol>
              </a:tblGrid>
              <a:tr h="44199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How Satisfied?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28513"/>
                  </a:ext>
                </a:extLst>
              </a:tr>
              <a:tr h="447821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Chain Guard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93065"/>
                  </a:ext>
                </a:extLst>
              </a:tr>
            </a:tbl>
          </a:graphicData>
        </a:graphic>
      </p:graphicFrame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2562006-3057-3043-0607-AF33C32B1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19" y="1383535"/>
            <a:ext cx="7162008" cy="40909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9C266-CEF3-366B-5F8E-F93137370079}"/>
              </a:ext>
            </a:extLst>
          </p:cNvPr>
          <p:cNvSpPr txBox="1"/>
          <p:nvPr/>
        </p:nvSpPr>
        <p:spPr>
          <a:xfrm>
            <a:off x="2592888" y="6068860"/>
            <a:ext cx="367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99137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DA88-FA6E-7EB1-E112-138AEFF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1921C-F26E-2E3A-6C66-C51115C7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50"/>
              <a:t>Demonstrate how you satisfied each rule related to your system using images, measurements, etc.</a:t>
            </a:r>
            <a:endParaRPr lang="en-US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93EFC-DA4B-ED06-F529-505908F6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B942EB-5C3B-1CC6-DC2E-26088A9F0FA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429000"/>
          <a:ext cx="8128000" cy="751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297878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5912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How Satisfied?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2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9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1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CAD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mechanical device with chain&#10;&#10;Description automatically generated with medium confidence">
            <a:extLst>
              <a:ext uri="{FF2B5EF4-FFF2-40B4-BE49-F238E27FC236}">
                <a16:creationId xmlns:a16="http://schemas.microsoft.com/office/drawing/2014/main" id="{5D217E54-AEB9-A034-75FA-B0E64CC34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0" y="1674959"/>
            <a:ext cx="7207612" cy="2945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347472"/>
          <a:lstStyle/>
          <a:p>
            <a:r>
              <a:rPr lang="en-US"/>
              <a:t>CAD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5A48A2-E663-0A7E-0A45-7D49482C9DB5}"/>
              </a:ext>
            </a:extLst>
          </p:cNvPr>
          <p:cNvSpPr/>
          <p:nvPr/>
        </p:nvSpPr>
        <p:spPr bwMode="auto">
          <a:xfrm>
            <a:off x="7936656" y="990373"/>
            <a:ext cx="4084524" cy="507054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2000" b="1">
              <a:latin typeface="Arial" charset="0"/>
            </a:endParaRP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Turnbuckles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CV Inserts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CV’s (Tripods)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1" i="0" u="none" strike="noStrike" cap="none" normalizeH="0" baseline="0" err="1">
                <a:ln>
                  <a:noFill/>
                </a:ln>
                <a:effectLst/>
                <a:latin typeface="Arial" charset="0"/>
              </a:rPr>
              <a:t>Halfshafts</a:t>
            </a:r>
            <a:endParaRPr kumimoji="0" lang="en-US" sz="20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Front Sprocket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Chain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Rear Sprocket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Differential Carriers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Differential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Chain Guard </a:t>
            </a: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2000" b="1">
                <a:latin typeface="Arial" charset="0"/>
              </a:rPr>
              <a:t>Inboard Tripod Housing (Tulips)</a:t>
            </a:r>
          </a:p>
          <a:p>
            <a:pPr marR="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>
                <a:latin typeface="Arial" charset="0"/>
              </a:rPr>
              <a:t>12. Boots (not pictured)</a:t>
            </a:r>
            <a:endParaRPr kumimoji="0" lang="en-US" sz="20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  <a:p>
            <a:pPr marL="457200" marR="0" indent="-45720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41DA33-54B7-6038-C604-E00160382CCA}"/>
              </a:ext>
            </a:extLst>
          </p:cNvPr>
          <p:cNvSpPr/>
          <p:nvPr/>
        </p:nvSpPr>
        <p:spPr bwMode="auto">
          <a:xfrm>
            <a:off x="4630993" y="1631827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E24B8A-B5AA-3121-7F5A-335C78A637A2}"/>
              </a:ext>
            </a:extLst>
          </p:cNvPr>
          <p:cNvSpPr/>
          <p:nvPr/>
        </p:nvSpPr>
        <p:spPr bwMode="auto">
          <a:xfrm>
            <a:off x="1505739" y="4045892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2</a:t>
            </a:r>
            <a:endParaRPr kumimoji="0" lang="en-US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F96A69-372D-55F2-D4B5-C6193ABD087C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364355" y="1882550"/>
            <a:ext cx="266638" cy="1932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DC0889-7ED8-1D32-AD2D-5C15B9B1442F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3322319" y="1882550"/>
            <a:ext cx="1308674" cy="35912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284943E-88C2-B0D6-A537-1550BE669AB2}"/>
              </a:ext>
            </a:extLst>
          </p:cNvPr>
          <p:cNvSpPr/>
          <p:nvPr/>
        </p:nvSpPr>
        <p:spPr bwMode="auto">
          <a:xfrm>
            <a:off x="2143830" y="2333798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5</a:t>
            </a:r>
            <a:endParaRPr kumimoji="0" lang="en-US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7BED34-E9CB-309C-35E9-2AF14CB43832}"/>
              </a:ext>
            </a:extLst>
          </p:cNvPr>
          <p:cNvSpPr/>
          <p:nvPr/>
        </p:nvSpPr>
        <p:spPr bwMode="auto">
          <a:xfrm>
            <a:off x="1791927" y="2647001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9ED1E-8509-AC05-C8C2-9D411E516EF4}"/>
              </a:ext>
            </a:extLst>
          </p:cNvPr>
          <p:cNvSpPr/>
          <p:nvPr/>
        </p:nvSpPr>
        <p:spPr bwMode="auto">
          <a:xfrm>
            <a:off x="358877" y="2722687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3</a:t>
            </a:r>
            <a:endParaRPr kumimoji="0" lang="en-US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63DF89-A8B8-5E21-F795-740A8E8C50E3}"/>
              </a:ext>
            </a:extLst>
          </p:cNvPr>
          <p:cNvCxnSpPr>
            <a:stCxn id="9" idx="1"/>
          </p:cNvCxnSpPr>
          <p:nvPr/>
        </p:nvCxnSpPr>
        <p:spPr bwMode="auto">
          <a:xfrm flipH="1" flipV="1">
            <a:off x="1097280" y="3830320"/>
            <a:ext cx="481894" cy="2890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A5EECD-1D4F-1398-579C-6AB4C3AA3A48}"/>
              </a:ext>
            </a:extLst>
          </p:cNvPr>
          <p:cNvCxnSpPr/>
          <p:nvPr/>
        </p:nvCxnSpPr>
        <p:spPr bwMode="auto">
          <a:xfrm>
            <a:off x="609599" y="3224132"/>
            <a:ext cx="182881" cy="4995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7F627A-0D11-D979-3B18-880C94CB495B}"/>
              </a:ext>
            </a:extLst>
          </p:cNvPr>
          <p:cNvCxnSpPr>
            <a:stCxn id="13" idx="4"/>
          </p:cNvCxnSpPr>
          <p:nvPr/>
        </p:nvCxnSpPr>
        <p:spPr bwMode="auto">
          <a:xfrm>
            <a:off x="2042650" y="3148446"/>
            <a:ext cx="83330" cy="2703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0A035C-E9C0-ABD1-204B-9255B5D201F4}"/>
              </a:ext>
            </a:extLst>
          </p:cNvPr>
          <p:cNvSpPr/>
          <p:nvPr/>
        </p:nvSpPr>
        <p:spPr bwMode="auto">
          <a:xfrm>
            <a:off x="4989711" y="2115198"/>
            <a:ext cx="590253" cy="59025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b="1">
              <a:latin typeface="Arial" charset="0"/>
            </a:endParaRPr>
          </a:p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>
                <a:latin typeface="Arial" charset="0"/>
              </a:rPr>
              <a:t>1</a:t>
            </a:r>
            <a:r>
              <a:rPr kumimoji="0" lang="en-US" sz="1600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3DA721-AF92-91A5-14DA-0875AA262DEE}"/>
              </a:ext>
            </a:extLst>
          </p:cNvPr>
          <p:cNvSpPr/>
          <p:nvPr/>
        </p:nvSpPr>
        <p:spPr bwMode="auto">
          <a:xfrm>
            <a:off x="4837830" y="3253038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839B32-E8BD-37D0-01CF-8F685A496C4A}"/>
              </a:ext>
            </a:extLst>
          </p:cNvPr>
          <p:cNvSpPr/>
          <p:nvPr/>
        </p:nvSpPr>
        <p:spPr bwMode="auto">
          <a:xfrm>
            <a:off x="4142391" y="4119327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8</a:t>
            </a:r>
            <a:endParaRPr kumimoji="0" lang="en-US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76D84D-6A90-02F8-8084-748047284E29}"/>
              </a:ext>
            </a:extLst>
          </p:cNvPr>
          <p:cNvSpPr/>
          <p:nvPr/>
        </p:nvSpPr>
        <p:spPr bwMode="auto">
          <a:xfrm>
            <a:off x="3071597" y="4108974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>
                <a:ln>
                  <a:noFill/>
                </a:ln>
                <a:effectLst/>
                <a:latin typeface="Arial" charset="0"/>
              </a:rPr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1B6CEC-34E9-E666-38D2-EAF1F9FDC37D}"/>
              </a:ext>
            </a:extLst>
          </p:cNvPr>
          <p:cNvSpPr/>
          <p:nvPr/>
        </p:nvSpPr>
        <p:spPr bwMode="auto">
          <a:xfrm>
            <a:off x="2394553" y="3503761"/>
            <a:ext cx="501445" cy="5014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 charset="0"/>
              </a:rPr>
              <a:t>6</a:t>
            </a:r>
            <a:endParaRPr kumimoji="0" lang="en-US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93632D-1714-A522-287B-BE919BC94740}"/>
              </a:ext>
            </a:extLst>
          </p:cNvPr>
          <p:cNvCxnSpPr>
            <a:stCxn id="22" idx="6"/>
          </p:cNvCxnSpPr>
          <p:nvPr/>
        </p:nvCxnSpPr>
        <p:spPr bwMode="auto">
          <a:xfrm flipV="1">
            <a:off x="2895998" y="3503761"/>
            <a:ext cx="426322" cy="250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F4B2B7-D463-7190-C20A-573E72E0B260}"/>
              </a:ext>
            </a:extLst>
          </p:cNvPr>
          <p:cNvCxnSpPr>
            <a:stCxn id="21" idx="7"/>
          </p:cNvCxnSpPr>
          <p:nvPr/>
        </p:nvCxnSpPr>
        <p:spPr bwMode="auto">
          <a:xfrm flipV="1">
            <a:off x="3499607" y="3473886"/>
            <a:ext cx="154183" cy="7085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599418-B2AC-4312-F005-347B58934E51}"/>
              </a:ext>
            </a:extLst>
          </p:cNvPr>
          <p:cNvCxnSpPr>
            <a:stCxn id="20" idx="1"/>
          </p:cNvCxnSpPr>
          <p:nvPr/>
        </p:nvCxnSpPr>
        <p:spPr bwMode="auto">
          <a:xfrm flipH="1" flipV="1">
            <a:off x="3886200" y="3629122"/>
            <a:ext cx="329626" cy="5636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C9C9FA-0760-58F7-65AE-D1A53D2AC3CE}"/>
              </a:ext>
            </a:extLst>
          </p:cNvPr>
          <p:cNvCxnSpPr>
            <a:stCxn id="19" idx="2"/>
          </p:cNvCxnSpPr>
          <p:nvPr/>
        </p:nvCxnSpPr>
        <p:spPr bwMode="auto">
          <a:xfrm flipH="1" flipV="1">
            <a:off x="4364355" y="3148446"/>
            <a:ext cx="473475" cy="3553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708705A-9259-099E-1F91-DE945FA19D6A}"/>
              </a:ext>
            </a:extLst>
          </p:cNvPr>
          <p:cNvSpPr/>
          <p:nvPr/>
        </p:nvSpPr>
        <p:spPr bwMode="auto">
          <a:xfrm>
            <a:off x="5941333" y="1987218"/>
            <a:ext cx="590253" cy="59025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b="1">
              <a:latin typeface="Arial" charset="0"/>
            </a:endParaRPr>
          </a:p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>
                <a:latin typeface="Arial" charset="0"/>
              </a:rPr>
              <a:t>11</a:t>
            </a:r>
            <a:endParaRPr kumimoji="0" lang="en-US" sz="16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0725BE-5BE4-0C75-D819-F1A140F5888C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 flipH="1">
            <a:off x="3241040" y="2410325"/>
            <a:ext cx="1748671" cy="1264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01E5CD-EBFA-3F7A-EB27-92B96B4A0158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H="1">
            <a:off x="4630993" y="2491030"/>
            <a:ext cx="1396781" cy="673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AE4A26D-AC3F-D3EE-A7A7-995CF8A370BD}"/>
              </a:ext>
            </a:extLst>
          </p:cNvPr>
          <p:cNvSpPr/>
          <p:nvPr/>
        </p:nvSpPr>
        <p:spPr bwMode="auto">
          <a:xfrm>
            <a:off x="6475558" y="3164230"/>
            <a:ext cx="590253" cy="59025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b="1">
              <a:latin typeface="Arial" charset="0"/>
            </a:endParaRPr>
          </a:p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>
                <a:latin typeface="Arial" charset="0"/>
              </a:rPr>
              <a:t>12</a:t>
            </a:r>
            <a:endParaRPr kumimoji="0" lang="en-US" sz="16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AE3E34-603E-9539-F830-081F07F3BF39}"/>
              </a:ext>
            </a:extLst>
          </p:cNvPr>
          <p:cNvCxnSpPr>
            <a:stCxn id="30" idx="7"/>
          </p:cNvCxnSpPr>
          <p:nvPr/>
        </p:nvCxnSpPr>
        <p:spPr bwMode="auto">
          <a:xfrm flipV="1">
            <a:off x="6979370" y="2973409"/>
            <a:ext cx="86441" cy="2772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0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EE99-26B7-4360-BD8D-75125798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92DA-79BA-403F-9462-17B18C1E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425" y="2116686"/>
            <a:ext cx="6438900" cy="4552122"/>
          </a:xfrm>
        </p:spPr>
        <p:txBody>
          <a:bodyPr/>
          <a:lstStyle/>
          <a:p>
            <a:r>
              <a:rPr lang="en-US" sz="2400"/>
              <a:t>Changes Since Last Review</a:t>
            </a:r>
          </a:p>
          <a:p>
            <a:r>
              <a:rPr lang="en-US" sz="2400"/>
              <a:t>Rules</a:t>
            </a:r>
          </a:p>
          <a:p>
            <a:r>
              <a:rPr lang="en-US" sz="2400"/>
              <a:t>CAD</a:t>
            </a:r>
          </a:p>
          <a:p>
            <a:r>
              <a:rPr lang="en-US" sz="2400"/>
              <a:t>Mass</a:t>
            </a:r>
          </a:p>
          <a:p>
            <a:r>
              <a:rPr lang="en-US" sz="2400"/>
              <a:t>Philosophy</a:t>
            </a:r>
          </a:p>
          <a:p>
            <a:r>
              <a:rPr lang="en-US" sz="2400"/>
              <a:t>Trades</a:t>
            </a:r>
          </a:p>
          <a:p>
            <a:r>
              <a:rPr lang="en-US" sz="2400"/>
              <a:t>Design</a:t>
            </a:r>
          </a:p>
          <a:p>
            <a:r>
              <a:rPr lang="en-US" sz="2400"/>
              <a:t>Analysis</a:t>
            </a:r>
          </a:p>
          <a:p>
            <a:r>
              <a:rPr lang="en-US" sz="2400"/>
              <a:t>Manufacturing</a:t>
            </a:r>
          </a:p>
          <a:p>
            <a:r>
              <a:rPr lang="en-US" sz="240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86652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347472"/>
          <a:lstStyle/>
          <a:p>
            <a:r>
              <a:rPr lang="en-US"/>
              <a:t>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92AF-A252-4FE1-8728-572AC0A6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6101190" cy="5186562"/>
          </a:xfrm>
        </p:spPr>
        <p:txBody>
          <a:bodyPr/>
          <a:lstStyle/>
          <a:p>
            <a:r>
              <a:rPr lang="en-US" sz="3200"/>
              <a:t>Present labeled images of your CAD</a:t>
            </a:r>
          </a:p>
          <a:p>
            <a:endParaRPr lang="en-US" sz="3200"/>
          </a:p>
          <a:p>
            <a:r>
              <a:rPr lang="en-US" sz="3200"/>
              <a:t>Highlight areas of cross-system interaction and packaging concern</a:t>
            </a:r>
          </a:p>
          <a:p>
            <a:endParaRPr lang="en-US" sz="3200"/>
          </a:p>
          <a:p>
            <a:r>
              <a:rPr lang="en-US" sz="3200"/>
              <a:t>Place emphasis on areas that will give the attendees a good high-level view of your designed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8F83B-F801-F9E8-5D0C-5E4EDF07D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" r="6228"/>
          <a:stretch/>
        </p:blipFill>
        <p:spPr>
          <a:xfrm>
            <a:off x="6710790" y="1789996"/>
            <a:ext cx="4983019" cy="36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4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7236-044F-B194-91C0-738FD49A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6A57B-4498-063A-85BB-7C9BA73A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07DA68-414D-B264-AD51-65D9AEA15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36184"/>
              </p:ext>
            </p:extLst>
          </p:nvPr>
        </p:nvGraphicFramePr>
        <p:xfrm>
          <a:off x="558451" y="768434"/>
          <a:ext cx="8179149" cy="601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7207163"/>
                    </a:ext>
                  </a:extLst>
                </a:gridCol>
                <a:gridCol w="2379714">
                  <a:extLst>
                    <a:ext uri="{9D8B030D-6E8A-4147-A177-3AD203B41FA5}">
                      <a16:colId xmlns:a16="http://schemas.microsoft.com/office/drawing/2014/main" val="358664683"/>
                    </a:ext>
                  </a:extLst>
                </a:gridCol>
                <a:gridCol w="3090102">
                  <a:extLst>
                    <a:ext uri="{9D8B030D-6E8A-4147-A177-3AD203B41FA5}">
                      <a16:colId xmlns:a16="http://schemas.microsoft.com/office/drawing/2014/main" val="3559425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PF24 Masses (</a:t>
                      </a:r>
                      <a:r>
                        <a:rPr lang="en-US" err="1"/>
                        <a:t>lbm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PF25 Masses (</a:t>
                      </a:r>
                      <a:r>
                        <a:rPr lang="en-US" err="1"/>
                        <a:t>lbm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20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 Carrier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0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Right Carrier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59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Turnbuckles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0.2455 (body + </a:t>
                      </a:r>
                      <a:r>
                        <a:rPr lang="en-US" err="1"/>
                        <a:t>rodends</a:t>
                      </a:r>
                      <a:r>
                        <a:rPr lang="en-US"/>
                        <a:t>)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45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Stability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~0.0893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4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7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Sprocket Spacer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~0.069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3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~1.43 (blind guess)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48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~2 (WIP)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87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Tripods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508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CV Inserts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8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Halfshafts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3.1055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5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Differential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7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0.2624275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~0.25 (no towbar)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2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23.0957275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22.6288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54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E7B1A9-B083-0DB0-2397-BE2A6738117D}"/>
              </a:ext>
            </a:extLst>
          </p:cNvPr>
          <p:cNvSpPr txBox="1"/>
          <p:nvPr/>
        </p:nvSpPr>
        <p:spPr>
          <a:xfrm>
            <a:off x="9338153" y="3453140"/>
            <a:ext cx="209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Take with a grain of salt</a:t>
            </a:r>
          </a:p>
        </p:txBody>
      </p:sp>
    </p:spTree>
    <p:extLst>
      <p:ext uri="{BB962C8B-B14F-4D97-AF65-F5344CB8AC3E}">
        <p14:creationId xmlns:p14="http://schemas.microsoft.com/office/powerpoint/2010/main" val="137280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7236-044F-B194-91C0-738FD49A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0ECCF-1DA9-E26B-23BF-DB4E6668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Present system mass by component and compare to previous years (</a:t>
            </a:r>
            <a:r>
              <a:rPr lang="en-US" sz="2800" b="1"/>
              <a:t>ensure that CAD reflects these masse</a:t>
            </a:r>
            <a:r>
              <a:rPr lang="en-US" sz="2800"/>
              <a:t>s)</a:t>
            </a:r>
            <a:endParaRPr lang="en-US" sz="2800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/>
              <a:t>State how/why things are significantly lighter or heavier than they were in the past</a:t>
            </a:r>
            <a:endParaRPr lang="en-US" sz="280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6A57B-4498-063A-85BB-7C9BA73A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133DBF-00E2-0397-C2F5-3B90B0E8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42" y="3714951"/>
            <a:ext cx="8618315" cy="24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8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Philosophy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2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89D5-4CF7-95C7-8B1E-BDA4AFE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Philosophy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B3C51-3ED9-2CAA-150F-6513C93B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57AE8BB-F782-39C4-73EA-A937D7580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Driver Centered Design</a:t>
            </a:r>
          </a:p>
          <a:p>
            <a:pPr lvl="1"/>
            <a:r>
              <a:rPr lang="en-US" sz="2666"/>
              <a:t>Using a differential for ease of driving as well as predictability</a:t>
            </a:r>
          </a:p>
          <a:p>
            <a:pPr lvl="1"/>
            <a:r>
              <a:rPr lang="en-US" sz="2666"/>
              <a:t>Designed, to an extent, with serviceability to maximize track time</a:t>
            </a:r>
          </a:p>
          <a:p>
            <a:r>
              <a:rPr lang="en-US" sz="3200"/>
              <a:t>Low, Light, Tight</a:t>
            </a:r>
          </a:p>
          <a:p>
            <a:pPr lvl="1"/>
            <a:r>
              <a:rPr lang="en-US" sz="2666"/>
              <a:t>Differential moved as far forward and down as possible without interference to the frame (from the </a:t>
            </a:r>
            <a:r>
              <a:rPr lang="en-US" sz="2666" err="1"/>
              <a:t>halfshafts</a:t>
            </a:r>
            <a:r>
              <a:rPr lang="en-US" sz="2666"/>
              <a:t>)</a:t>
            </a:r>
          </a:p>
          <a:p>
            <a:pPr lvl="1"/>
            <a:r>
              <a:rPr lang="en-US" sz="2666"/>
              <a:t>Mass optimization on sprocket, diff carriers carried out</a:t>
            </a:r>
          </a:p>
        </p:txBody>
      </p:sp>
    </p:spTree>
    <p:extLst>
      <p:ext uri="{BB962C8B-B14F-4D97-AF65-F5344CB8AC3E}">
        <p14:creationId xmlns:p14="http://schemas.microsoft.com/office/powerpoint/2010/main" val="159712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89D5-4CF7-95C7-8B1E-BDA4AFE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Philosophy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B3C51-3ED9-2CAA-150F-6513C93B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57AE8BB-F782-39C4-73EA-A937D7580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Vehicle Goals:</a:t>
            </a:r>
          </a:p>
          <a:p>
            <a:pPr lvl="1"/>
            <a:r>
              <a:rPr lang="en-US" sz="2132"/>
              <a:t>Driver Safety</a:t>
            </a:r>
          </a:p>
          <a:p>
            <a:pPr lvl="2"/>
            <a:r>
              <a:rPr lang="en-US" sz="1599"/>
              <a:t>System designed to a factor of safety which is AT THE MINIMUM team standards, with conservative estimates and setups to add a buffer</a:t>
            </a:r>
          </a:p>
          <a:p>
            <a:pPr lvl="1"/>
            <a:r>
              <a:rPr lang="en-US" sz="2132"/>
              <a:t>System Reliability</a:t>
            </a:r>
          </a:p>
          <a:p>
            <a:pPr lvl="2"/>
            <a:r>
              <a:rPr lang="en-US" sz="1599"/>
              <a:t>Utilize combination of sprockets that minimizes wear on sprockets</a:t>
            </a:r>
          </a:p>
          <a:p>
            <a:pPr lvl="2"/>
            <a:r>
              <a:rPr lang="en-US" sz="1599"/>
              <a:t>Replace components as needed, determined by visual inspection</a:t>
            </a:r>
          </a:p>
          <a:p>
            <a:pPr lvl="1"/>
            <a:r>
              <a:rPr lang="en-US" sz="2132"/>
              <a:t>Max Comp Points</a:t>
            </a:r>
          </a:p>
          <a:p>
            <a:pPr lvl="2"/>
            <a:r>
              <a:rPr lang="en-US" sz="1599"/>
              <a:t>Mass reduced where possible, while ensuring safety standards</a:t>
            </a:r>
          </a:p>
          <a:p>
            <a:pPr lvl="2"/>
            <a:r>
              <a:rPr lang="en-US" sz="1599"/>
              <a:t>Accommodate FDR to allow team to be as competitive as possible</a:t>
            </a:r>
          </a:p>
          <a:p>
            <a:pPr lvl="2"/>
            <a:r>
              <a:rPr lang="en-US" sz="1599"/>
              <a:t>Positioning differential closer to CG</a:t>
            </a:r>
          </a:p>
          <a:p>
            <a:pPr lvl="1"/>
            <a:r>
              <a:rPr lang="en-US" sz="2132"/>
              <a:t>Driver Confidence/Comfort</a:t>
            </a:r>
          </a:p>
          <a:p>
            <a:pPr lvl="2"/>
            <a:r>
              <a:rPr lang="en-US" sz="1599"/>
              <a:t>No major failures during lifetime of the vehicle</a:t>
            </a:r>
          </a:p>
          <a:p>
            <a:pPr lvl="2"/>
            <a:r>
              <a:rPr lang="en-US" sz="1599"/>
              <a:t>Find and set up a tune for a differential that yields no driver complaints (and one that doesn’t shred the hubs)</a:t>
            </a:r>
          </a:p>
          <a:p>
            <a:pPr lvl="1"/>
            <a:r>
              <a:rPr lang="en-US" sz="2132"/>
              <a:t>Serviceability</a:t>
            </a:r>
          </a:p>
          <a:p>
            <a:pPr lvl="2"/>
            <a:r>
              <a:rPr lang="en-US" sz="1599"/>
              <a:t>Utilize chain tensioning system to adjust chain tension in under two minutes (turnbuckles)</a:t>
            </a:r>
          </a:p>
          <a:p>
            <a:pPr lvl="2"/>
            <a:r>
              <a:rPr lang="en-US" sz="1599"/>
              <a:t>Accommodating space needed for appropriate tools for servicing</a:t>
            </a:r>
          </a:p>
        </p:txBody>
      </p:sp>
    </p:spTree>
    <p:extLst>
      <p:ext uri="{BB962C8B-B14F-4D97-AF65-F5344CB8AC3E}">
        <p14:creationId xmlns:p14="http://schemas.microsoft.com/office/powerpoint/2010/main" val="267014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89D5-4CF7-95C7-8B1E-BDA4AFE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51AC4-792D-9C4A-F506-17F2B06F4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Explain how your design decisions relate to the vehicle philosophy &amp; goals</a:t>
            </a:r>
          </a:p>
          <a:p>
            <a:pPr lvl="1"/>
            <a:r>
              <a:rPr lang="en-US"/>
              <a:t>Driver Centered Design</a:t>
            </a:r>
          </a:p>
          <a:p>
            <a:pPr lvl="1"/>
            <a:r>
              <a:rPr lang="en-US"/>
              <a:t>Low, Light, and Tight</a:t>
            </a:r>
          </a:p>
          <a:p>
            <a:pPr lvl="1"/>
            <a:r>
              <a:rPr lang="en-US"/>
              <a:t>Vehicle Goals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B3C51-3ED9-2CAA-150F-6513C93B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Trades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2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E653-4EED-1FE5-4106-B6A39066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8128000" cy="5186562"/>
          </a:xfrm>
        </p:spPr>
        <p:txBody>
          <a:bodyPr/>
          <a:lstStyle/>
          <a:p>
            <a:r>
              <a:rPr lang="en-US" sz="4000"/>
              <a:t>Outline all vehicle and system level trades related to your system.</a:t>
            </a:r>
          </a:p>
          <a:p>
            <a:endParaRPr lang="en-US" sz="4000"/>
          </a:p>
          <a:p>
            <a:r>
              <a:rPr lang="en-US" sz="4000"/>
              <a:t>Ex. tradeoff between hub lug spacing (Larger – increase stiffness and mass, Smaller – decrease stiffness and mass)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09ED66-A88B-3E9F-EA2A-24F4DFC5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855" y="1983281"/>
            <a:ext cx="2844800" cy="28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6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92AF-A252-4FE1-8728-572AC0A6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List all changes made since PDR</a:t>
            </a:r>
          </a:p>
          <a:p>
            <a:endParaRPr lang="en-US" sz="3200"/>
          </a:p>
          <a:p>
            <a:r>
              <a:rPr lang="en-US" sz="3200"/>
              <a:t>These include but are not limited to changes to design criteria, loads, architecture, analysis…</a:t>
            </a:r>
          </a:p>
          <a:p>
            <a:endParaRPr lang="en-US" sz="3200"/>
          </a:p>
          <a:p>
            <a:r>
              <a:rPr lang="en-US" sz="3200"/>
              <a:t>Go through PDR feedback and show how you addressed each point of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6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#1 – Diff Placement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2929816-0DEB-86EE-1EC9-1E8374752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Differential had to be moved post-IDR to achieve an even number of links due to final drive changes</a:t>
            </a:r>
          </a:p>
          <a:p>
            <a:pPr lvl="1"/>
            <a:r>
              <a:rPr lang="en-US" sz="2666"/>
              <a:t>Option #1 – Move diff towards front of car</a:t>
            </a:r>
          </a:p>
          <a:p>
            <a:pPr lvl="2"/>
            <a:r>
              <a:rPr lang="en-US" sz="2133"/>
              <a:t>Allows even number of links to be achieved</a:t>
            </a:r>
          </a:p>
          <a:p>
            <a:pPr lvl="2"/>
            <a:r>
              <a:rPr lang="en-US" sz="2133"/>
              <a:t>Tighter packaging (may have necessitated with architecture)</a:t>
            </a:r>
          </a:p>
          <a:p>
            <a:pPr lvl="3"/>
            <a:r>
              <a:rPr lang="en-US" sz="1600"/>
              <a:t>Has an effect on CHA clearances</a:t>
            </a:r>
          </a:p>
          <a:p>
            <a:pPr lvl="2"/>
            <a:r>
              <a:rPr lang="en-US" sz="2133" err="1"/>
              <a:t>Halfshaft</a:t>
            </a:r>
            <a:r>
              <a:rPr lang="en-US" sz="2133"/>
              <a:t> angles go down (and subsequently a small amount of length)</a:t>
            </a:r>
          </a:p>
          <a:p>
            <a:pPr lvl="1"/>
            <a:r>
              <a:rPr lang="en-US" sz="2666"/>
              <a:t>Option #2 – Move diff towards rear of car</a:t>
            </a:r>
          </a:p>
          <a:p>
            <a:pPr lvl="2"/>
            <a:r>
              <a:rPr lang="en-US" sz="2133"/>
              <a:t>Allows even number of links to be achieved</a:t>
            </a:r>
          </a:p>
          <a:p>
            <a:pPr lvl="2"/>
            <a:r>
              <a:rPr lang="en-US" sz="2133"/>
              <a:t>Much looser packaging</a:t>
            </a:r>
          </a:p>
          <a:p>
            <a:pPr lvl="3"/>
            <a:r>
              <a:rPr lang="en-US" sz="1600"/>
              <a:t>Diff carriers would have to be upsized</a:t>
            </a:r>
          </a:p>
          <a:p>
            <a:pPr lvl="3"/>
            <a:r>
              <a:rPr lang="en-US" sz="1600"/>
              <a:t>Turnbuckles would be longer (slightly more prone to buckling)</a:t>
            </a:r>
          </a:p>
          <a:p>
            <a:pPr lvl="2"/>
            <a:r>
              <a:rPr lang="en-US" sz="2133" err="1"/>
              <a:t>Halfshaft</a:t>
            </a:r>
            <a:r>
              <a:rPr lang="en-US" sz="2133"/>
              <a:t> angles go up (and subsequently a small increase in length)</a:t>
            </a:r>
          </a:p>
        </p:txBody>
      </p:sp>
    </p:spTree>
    <p:extLst>
      <p:ext uri="{BB962C8B-B14F-4D97-AF65-F5344CB8AC3E}">
        <p14:creationId xmlns:p14="http://schemas.microsoft.com/office/powerpoint/2010/main" val="279688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#1 – Diff Placement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drawing of a metal structure&#10;&#10;Description automatically generated">
            <a:extLst>
              <a:ext uri="{FF2B5EF4-FFF2-40B4-BE49-F238E27FC236}">
                <a16:creationId xmlns:a16="http://schemas.microsoft.com/office/drawing/2014/main" id="{C95BFC9C-5A0A-C7BE-3A11-FD2626F9D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71" y="834632"/>
            <a:ext cx="5175457" cy="59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93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#2 – Diff Carrier Top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2929816-0DEB-86EE-1EC9-1E8374752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Placement of top node can have an affect on loading through turnbuckles and diff carriers (as well as any hardware) </a:t>
            </a:r>
            <a:r>
              <a:rPr lang="en-US" sz="3200">
                <a:sym typeface="Wingdings" panose="05000000000000000000" pitchFamily="2" charset="2"/>
              </a:rPr>
              <a:t> study carried out on hand calcs</a:t>
            </a:r>
            <a:endParaRPr lang="en-US" sz="3200"/>
          </a:p>
          <a:p>
            <a:pPr lvl="1"/>
            <a:r>
              <a:rPr lang="en-US" sz="2666"/>
              <a:t>Option #1 – Move top node down</a:t>
            </a:r>
          </a:p>
          <a:p>
            <a:pPr lvl="2"/>
            <a:r>
              <a:rPr lang="en-US" sz="2133"/>
              <a:t>Smaller diff carrier </a:t>
            </a:r>
            <a:r>
              <a:rPr lang="en-US" sz="2133">
                <a:sym typeface="Wingdings" panose="05000000000000000000" pitchFamily="2" charset="2"/>
              </a:rPr>
              <a:t> less mass optimization</a:t>
            </a:r>
            <a:endParaRPr lang="en-US" sz="2133"/>
          </a:p>
          <a:p>
            <a:pPr lvl="2"/>
            <a:r>
              <a:rPr lang="en-US" sz="2133"/>
              <a:t>Increases loading at the top node</a:t>
            </a:r>
          </a:p>
          <a:p>
            <a:pPr lvl="1"/>
            <a:r>
              <a:rPr lang="en-US" sz="2666"/>
              <a:t>Option #2 – Move top node up</a:t>
            </a:r>
          </a:p>
          <a:p>
            <a:pPr lvl="2"/>
            <a:r>
              <a:rPr lang="en-US" sz="2133"/>
              <a:t>Larger diff carrier </a:t>
            </a:r>
            <a:r>
              <a:rPr lang="en-US" sz="2133">
                <a:sym typeface="Wingdings" panose="05000000000000000000" pitchFamily="2" charset="2"/>
              </a:rPr>
              <a:t> more mass to optimize</a:t>
            </a:r>
            <a:endParaRPr lang="en-US" sz="2133"/>
          </a:p>
          <a:p>
            <a:pPr lvl="2"/>
            <a:r>
              <a:rPr lang="en-US" sz="2133"/>
              <a:t>Decreases loading at the top node</a:t>
            </a:r>
          </a:p>
        </p:txBody>
      </p:sp>
    </p:spTree>
    <p:extLst>
      <p:ext uri="{BB962C8B-B14F-4D97-AF65-F5344CB8AC3E}">
        <p14:creationId xmlns:p14="http://schemas.microsoft.com/office/powerpoint/2010/main" val="163704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#2 – Diff Carrier Top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drawing of a machine&#10;&#10;Description automatically generated">
            <a:extLst>
              <a:ext uri="{FF2B5EF4-FFF2-40B4-BE49-F238E27FC236}">
                <a16:creationId xmlns:a16="http://schemas.microsoft.com/office/drawing/2014/main" id="{E9FB27D0-E1BD-E574-5F02-52D8E806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3" y="880078"/>
            <a:ext cx="5149993" cy="5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2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3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CD7C12-064F-EEE5-47F1-FFCF7C2E4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847390"/>
              </p:ext>
            </p:extLst>
          </p:nvPr>
        </p:nvGraphicFramePr>
        <p:xfrm>
          <a:off x="609600" y="823913"/>
          <a:ext cx="10972800" cy="5649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74">
                  <a:extLst>
                    <a:ext uri="{9D8B030D-6E8A-4147-A177-3AD203B41FA5}">
                      <a16:colId xmlns:a16="http://schemas.microsoft.com/office/drawing/2014/main" val="3803701104"/>
                    </a:ext>
                  </a:extLst>
                </a:gridCol>
                <a:gridCol w="8541026">
                  <a:extLst>
                    <a:ext uri="{9D8B030D-6E8A-4147-A177-3AD203B41FA5}">
                      <a16:colId xmlns:a16="http://schemas.microsoft.com/office/drawing/2014/main" val="1277468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Architectural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 (if needed)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Differential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Drexler Limited Slip Differential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44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 Tensioning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Turnbuckles (custom made body with sourced rod ends)</a:t>
                      </a:r>
                    </a:p>
                    <a:p>
                      <a:r>
                        <a:rPr lang="en-US"/>
                        <a:t>Goal is to accommodate about 3% of chain 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CV Inserts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Custom, PF20 Special</a:t>
                      </a:r>
                    </a:p>
                    <a:p>
                      <a:r>
                        <a:rPr lang="en-US"/>
                        <a:t>Material change to Custom 465 Steel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CV’s (Tripods)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Purchased RCV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Halfshafts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Purchased RCV</a:t>
                      </a:r>
                    </a:p>
                    <a:p>
                      <a:r>
                        <a:rPr lang="en-US"/>
                        <a:t>Lengths (L/R) – 15.95 in / 18.70 in</a:t>
                      </a:r>
                    </a:p>
                    <a:p>
                      <a:r>
                        <a:rPr lang="en-US"/>
                        <a:t>Angles (L/R) – 7.6437 deg / 6.447 deg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DID 520 Roller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22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Rear 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 made; This year modeled in CAD to resemble real life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4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Differential Carriers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Tulips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Using one short, one long and will slide into diff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8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Purchased (or higher fidelity custom)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Custom; 0.105 in thick steel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9339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6887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CD7C12-064F-EEE5-47F1-FFCF7C2E4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544999"/>
              </p:ext>
            </p:extLst>
          </p:nvPr>
        </p:nvGraphicFramePr>
        <p:xfrm>
          <a:off x="609600" y="823913"/>
          <a:ext cx="10972800" cy="564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74">
                  <a:extLst>
                    <a:ext uri="{9D8B030D-6E8A-4147-A177-3AD203B41FA5}">
                      <a16:colId xmlns:a16="http://schemas.microsoft.com/office/drawing/2014/main" val="3803701104"/>
                    </a:ext>
                  </a:extLst>
                </a:gridCol>
                <a:gridCol w="8541026">
                  <a:extLst>
                    <a:ext uri="{9D8B030D-6E8A-4147-A177-3AD203B41FA5}">
                      <a16:colId xmlns:a16="http://schemas.microsoft.com/office/drawing/2014/main" val="1277468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Architectural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Differential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for drivability; good history with using despite the weight it carries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44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 Tensioning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Turnbuckles provides a simpler solution compared to the other alternatives (idler sprocket, eccentric diff carriers)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CV Inserts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Material change necessitated given new assumptions made about loading and failures from PF24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CV’s (Tripods)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Purchased RCV; used extensively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Halfshafts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Purchased from RCV (as we are using tripods from them)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Compatible with front sprockets at our disposal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22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Rear 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Made custom to work for a variety of situations (generally speaking)</a:t>
                      </a:r>
                    </a:p>
                    <a:p>
                      <a:r>
                        <a:rPr lang="en-US"/>
                        <a:t>Al for machining and because of metallurgical compatibility with other metals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4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Differential Carriers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Made custom to work with our situation</a:t>
                      </a:r>
                    </a:p>
                    <a:p>
                      <a:r>
                        <a:rPr lang="en-US"/>
                        <a:t>Al for machining (and budget since </a:t>
                      </a:r>
                      <a:r>
                        <a:rPr lang="en-US" err="1"/>
                        <a:t>Arconic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Tulips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 with our current diff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8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sourcing avoids issues of PF24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Chain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Made to rules spec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9339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501522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92AF-A252-4FE1-8728-572AC0A6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6809509" cy="5186562"/>
          </a:xfrm>
        </p:spPr>
        <p:txBody>
          <a:bodyPr/>
          <a:lstStyle/>
          <a:p>
            <a:r>
              <a:rPr lang="en-US" sz="2800"/>
              <a:t>Overview your final design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List system specifications, architecture, and any concerns moving forward</a:t>
            </a:r>
          </a:p>
          <a:p>
            <a:endParaRPr lang="en-US" sz="2800"/>
          </a:p>
          <a:p>
            <a:r>
              <a:rPr lang="en-US" sz="2800"/>
              <a:t>In conjunction with </a:t>
            </a:r>
            <a:r>
              <a:rPr lang="en-US" sz="2800" b="1" i="1"/>
              <a:t>Analysis</a:t>
            </a:r>
            <a:r>
              <a:rPr lang="en-US" sz="2800" i="1"/>
              <a:t> </a:t>
            </a:r>
            <a:r>
              <a:rPr lang="en-US" sz="2800"/>
              <a:t>discuss all major justification that you have for component selection/placement, material choice, geometry, </a:t>
            </a:r>
            <a:r>
              <a:rPr lang="en-US" sz="2800" err="1"/>
              <a:t>etc</a:t>
            </a:r>
            <a:r>
              <a:rPr lang="en-US" sz="2800"/>
              <a:t>…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FC7B-079F-7FCF-FE4F-389952C5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18" y="835890"/>
            <a:ext cx="5209309" cy="29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0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55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39</a:t>
            </a:fld>
            <a:endParaRPr lang="en-US"/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E163407-C68E-04BA-B169-EA09DF78B335}"/>
              </a:ext>
            </a:extLst>
          </p:cNvPr>
          <p:cNvSpPr/>
          <p:nvPr/>
        </p:nvSpPr>
        <p:spPr bwMode="auto">
          <a:xfrm>
            <a:off x="589316" y="1098043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Vehicle Accel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038D02CF-7B09-3CEC-B317-816AFB4808C0}"/>
              </a:ext>
            </a:extLst>
          </p:cNvPr>
          <p:cNvSpPr/>
          <p:nvPr/>
        </p:nvSpPr>
        <p:spPr bwMode="auto">
          <a:xfrm>
            <a:off x="8943566" y="1098043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Engine Torque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29250714-A4B2-FDD7-E348-11FEC834EC42}"/>
              </a:ext>
            </a:extLst>
          </p:cNvPr>
          <p:cNvSpPr/>
          <p:nvPr/>
        </p:nvSpPr>
        <p:spPr bwMode="auto">
          <a:xfrm>
            <a:off x="4641053" y="1905263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latin typeface="Arial" charset="0"/>
              </a:rPr>
              <a:t>Chain Force</a:t>
            </a:r>
            <a:endParaRPr kumimoji="0" lang="en-US" sz="24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3E879080-D169-6D27-6145-47933B2AD29A}"/>
              </a:ext>
            </a:extLst>
          </p:cNvPr>
          <p:cNvSpPr/>
          <p:nvPr/>
        </p:nvSpPr>
        <p:spPr bwMode="auto">
          <a:xfrm>
            <a:off x="1612605" y="3128616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Sprocket Force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56ADF47-867D-4E0C-5055-339ACC6A7321}"/>
              </a:ext>
            </a:extLst>
          </p:cNvPr>
          <p:cNvSpPr/>
          <p:nvPr/>
        </p:nvSpPr>
        <p:spPr bwMode="auto">
          <a:xfrm>
            <a:off x="4645940" y="3134965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Diff Carriers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64BC507B-9732-FD75-6689-CFD78B204DFB}"/>
              </a:ext>
            </a:extLst>
          </p:cNvPr>
          <p:cNvSpPr/>
          <p:nvPr/>
        </p:nvSpPr>
        <p:spPr bwMode="auto">
          <a:xfrm>
            <a:off x="7920278" y="3107593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Halfshafts</a:t>
            </a:r>
            <a:endParaRPr kumimoji="0" lang="en-US" sz="24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53CFA451-4342-580C-6891-6036F35643B0}"/>
              </a:ext>
            </a:extLst>
          </p:cNvPr>
          <p:cNvSpPr/>
          <p:nvPr/>
        </p:nvSpPr>
        <p:spPr bwMode="auto">
          <a:xfrm>
            <a:off x="7920278" y="4305761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CVs/CV Inserts</a:t>
            </a:r>
          </a:p>
        </p:txBody>
      </p: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EB06B457-C27E-BFC3-2BBC-27825B0894E3}"/>
              </a:ext>
            </a:extLst>
          </p:cNvPr>
          <p:cNvSpPr/>
          <p:nvPr/>
        </p:nvSpPr>
        <p:spPr bwMode="auto">
          <a:xfrm>
            <a:off x="4645940" y="4305764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Turnbuckles</a:t>
            </a: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A119303D-1FB4-5354-B98D-10D2E68AAB72}"/>
              </a:ext>
            </a:extLst>
          </p:cNvPr>
          <p:cNvSpPr/>
          <p:nvPr/>
        </p:nvSpPr>
        <p:spPr bwMode="auto">
          <a:xfrm>
            <a:off x="1612605" y="4305763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Sprocket Teeth</a:t>
            </a:r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13274FEF-6F10-F758-E36C-0AF752B3595D}"/>
              </a:ext>
            </a:extLst>
          </p:cNvPr>
          <p:cNvSpPr/>
          <p:nvPr/>
        </p:nvSpPr>
        <p:spPr bwMode="auto">
          <a:xfrm>
            <a:off x="4645940" y="5482907"/>
            <a:ext cx="2638834" cy="463790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Tabs</a:t>
            </a:r>
          </a:p>
        </p:txBody>
      </p:sp>
      <p:cxnSp>
        <p:nvCxnSpPr>
          <p:cNvPr id="16" name="Elbow Connector 22">
            <a:extLst>
              <a:ext uri="{FF2B5EF4-FFF2-40B4-BE49-F238E27FC236}">
                <a16:creationId xmlns:a16="http://schemas.microsoft.com/office/drawing/2014/main" id="{71B5857D-CB1E-0C56-8E1B-86D3581A5F92}"/>
              </a:ext>
            </a:extLst>
          </p:cNvPr>
          <p:cNvCxnSpPr>
            <a:stCxn id="6" idx="3"/>
            <a:endCxn id="8" idx="0"/>
          </p:cNvCxnSpPr>
          <p:nvPr/>
        </p:nvCxnSpPr>
        <p:spPr bwMode="auto">
          <a:xfrm>
            <a:off x="3228150" y="1329938"/>
            <a:ext cx="2732320" cy="575325"/>
          </a:xfrm>
          <a:prstGeom prst="bentConnector2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Elbow Connector 24">
            <a:extLst>
              <a:ext uri="{FF2B5EF4-FFF2-40B4-BE49-F238E27FC236}">
                <a16:creationId xmlns:a16="http://schemas.microsoft.com/office/drawing/2014/main" id="{42FD3789-859E-9D4A-8AEA-5400319CDAA0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 bwMode="auto">
          <a:xfrm rot="10800000" flipV="1">
            <a:off x="5960470" y="1329937"/>
            <a:ext cx="2983096" cy="575325"/>
          </a:xfrm>
          <a:prstGeom prst="bentConnector2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Elbow Connector 28">
            <a:extLst>
              <a:ext uri="{FF2B5EF4-FFF2-40B4-BE49-F238E27FC236}">
                <a16:creationId xmlns:a16="http://schemas.microsoft.com/office/drawing/2014/main" id="{90E29499-4F8D-FC8F-4406-22B55FE18A54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 bwMode="auto">
          <a:xfrm rot="10800000" flipV="1">
            <a:off x="2932023" y="2137158"/>
            <a:ext cx="1709031" cy="991458"/>
          </a:xfrm>
          <a:prstGeom prst="bentConnector2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47">
            <a:extLst>
              <a:ext uri="{FF2B5EF4-FFF2-40B4-BE49-F238E27FC236}">
                <a16:creationId xmlns:a16="http://schemas.microsoft.com/office/drawing/2014/main" id="{EC289C4F-2F4C-0284-2DFB-0208050B4F0B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 bwMode="auto">
          <a:xfrm>
            <a:off x="7279887" y="2137158"/>
            <a:ext cx="1959808" cy="970435"/>
          </a:xfrm>
          <a:prstGeom prst="bentConnector2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09B80D-454F-E6E4-97A1-98FA7B607A9A}"/>
              </a:ext>
            </a:extLst>
          </p:cNvPr>
          <p:cNvCxnSpPr>
            <a:stCxn id="8" idx="2"/>
            <a:endCxn id="10" idx="0"/>
          </p:cNvCxnSpPr>
          <p:nvPr/>
        </p:nvCxnSpPr>
        <p:spPr bwMode="auto">
          <a:xfrm>
            <a:off x="5960470" y="2369053"/>
            <a:ext cx="4887" cy="765912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3DAEBB-5DB9-5804-D919-FF4A48ACC56B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>
            <a:off x="2932022" y="3592406"/>
            <a:ext cx="0" cy="713357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491405-153C-B5FE-1A7D-0507DCB40F58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 bwMode="auto">
          <a:xfrm>
            <a:off x="5965357" y="3598755"/>
            <a:ext cx="0" cy="707009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02A5F3-41ED-30B5-43DF-AD4E0FB4B4B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5965357" y="4769554"/>
            <a:ext cx="0" cy="713353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DD0185-3A3F-D37B-0A7E-1B54FA1E24C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 bwMode="auto">
          <a:xfrm>
            <a:off x="9239695" y="3571383"/>
            <a:ext cx="0" cy="734378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Elbow Connector 1024">
            <a:extLst>
              <a:ext uri="{FF2B5EF4-FFF2-40B4-BE49-F238E27FC236}">
                <a16:creationId xmlns:a16="http://schemas.microsoft.com/office/drawing/2014/main" id="{BFAF4A5A-AB61-BFDB-E246-F4CB5E4B5E43}"/>
              </a:ext>
            </a:extLst>
          </p:cNvPr>
          <p:cNvCxnSpPr>
            <a:cxnSpLocks/>
            <a:stCxn id="10" idx="3"/>
            <a:endCxn id="15" idx="3"/>
          </p:cNvCxnSpPr>
          <p:nvPr/>
        </p:nvCxnSpPr>
        <p:spPr bwMode="auto">
          <a:xfrm>
            <a:off x="7284774" y="3366860"/>
            <a:ext cx="12700" cy="2347942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70CBA62A-CC92-53FD-6225-97AD02307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7" y="200577"/>
            <a:ext cx="7923358" cy="389116"/>
          </a:xfrm>
        </p:spPr>
        <p:txBody>
          <a:bodyPr/>
          <a:lstStyle/>
          <a:p>
            <a:r>
              <a:rPr lang="en-US"/>
              <a:t>Analysis – Flow Map</a:t>
            </a:r>
          </a:p>
        </p:txBody>
      </p:sp>
    </p:spTree>
    <p:extLst>
      <p:ext uri="{BB962C8B-B14F-4D97-AF65-F5344CB8AC3E}">
        <p14:creationId xmlns:p14="http://schemas.microsoft.com/office/powerpoint/2010/main" val="376358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5FAD-7928-A970-5809-43CC00D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- Global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3365-F07D-DCB0-DF95-E62CE8C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2929816-0DEB-86EE-1EC9-1E8374752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Vehicle Parameters</a:t>
            </a:r>
          </a:p>
          <a:p>
            <a:pPr lvl="1"/>
            <a:r>
              <a:rPr lang="en-US" sz="2666"/>
              <a:t>Vehicle weight, tire diameter, max accel</a:t>
            </a:r>
          </a:p>
          <a:p>
            <a:r>
              <a:rPr lang="en-US" sz="3200"/>
              <a:t>Sprocket Parameters</a:t>
            </a:r>
          </a:p>
          <a:p>
            <a:pPr lvl="1"/>
            <a:r>
              <a:rPr lang="en-US" sz="2666"/>
              <a:t>Number of teeth, FDR, pitch, </a:t>
            </a:r>
            <a:r>
              <a:rPr lang="en-US" sz="2666" err="1"/>
              <a:t>etc</a:t>
            </a:r>
            <a:endParaRPr lang="en-US" sz="2666"/>
          </a:p>
          <a:p>
            <a:r>
              <a:rPr lang="en-US" sz="3200"/>
              <a:t>Launch Parameters</a:t>
            </a:r>
          </a:p>
          <a:p>
            <a:pPr lvl="1"/>
            <a:r>
              <a:rPr lang="en-US" sz="2666"/>
              <a:t>1</a:t>
            </a:r>
            <a:r>
              <a:rPr lang="en-US" sz="2666" baseline="30000"/>
              <a:t>st</a:t>
            </a:r>
            <a:r>
              <a:rPr lang="en-US" sz="2666"/>
              <a:t> gear, 2</a:t>
            </a:r>
            <a:r>
              <a:rPr lang="en-US" sz="2666" baseline="30000"/>
              <a:t>nd</a:t>
            </a:r>
            <a:r>
              <a:rPr lang="en-US" sz="2666"/>
              <a:t> gear</a:t>
            </a:r>
          </a:p>
        </p:txBody>
      </p:sp>
    </p:spTree>
    <p:extLst>
      <p:ext uri="{BB962C8B-B14F-4D97-AF65-F5344CB8AC3E}">
        <p14:creationId xmlns:p14="http://schemas.microsoft.com/office/powerpoint/2010/main" val="2686917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Chain Force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A8D7042-8068-3968-6A3B-336FF0786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Three methods to determine chain force</a:t>
            </a:r>
          </a:p>
          <a:p>
            <a:pPr lvl="1"/>
            <a:r>
              <a:rPr lang="en-US" sz="2132"/>
              <a:t>Max of these three methods is taken as the load going through chain</a:t>
            </a:r>
          </a:p>
          <a:p>
            <a:pPr lvl="2"/>
            <a:r>
              <a:rPr lang="en-US" sz="1599"/>
              <a:t>PF25 </a:t>
            </a:r>
            <a:r>
              <a:rPr lang="en-US" sz="1599">
                <a:sym typeface="Wingdings" panose="05000000000000000000" pitchFamily="2" charset="2"/>
              </a:rPr>
              <a:t> Tire Launch and 2</a:t>
            </a:r>
            <a:r>
              <a:rPr lang="en-US" sz="1599" baseline="30000">
                <a:sym typeface="Wingdings" panose="05000000000000000000" pitchFamily="2" charset="2"/>
              </a:rPr>
              <a:t>nd</a:t>
            </a:r>
            <a:r>
              <a:rPr lang="en-US" sz="1599">
                <a:sym typeface="Wingdings" panose="05000000000000000000" pitchFamily="2" charset="2"/>
              </a:rPr>
              <a:t> Gear Inertia</a:t>
            </a:r>
            <a:endParaRPr lang="en-US" sz="1599"/>
          </a:p>
          <a:p>
            <a:pPr marL="0" indent="0">
              <a:buNone/>
            </a:pPr>
            <a:endParaRPr lang="en-US" sz="3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0183A-8082-EFE2-79A5-17A75F3A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403356"/>
            <a:ext cx="11393490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4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Sprocket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73CB3-C115-EF93-9EA8-9171C322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2" y="3305908"/>
            <a:ext cx="4720531" cy="293722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1610027-C1C1-DD7B-457C-1CA3F814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Using equations (RC Binder Chain Calcs) and the input (chain force) the force on each tooth can be determined.</a:t>
            </a:r>
          </a:p>
          <a:p>
            <a:endParaRPr lang="en-US" sz="3200"/>
          </a:p>
          <a:p>
            <a:r>
              <a:rPr lang="en-US" sz="3200"/>
              <a:t>Coordinate system provided below for reference </a:t>
            </a:r>
          </a:p>
        </p:txBody>
      </p:sp>
      <p:pic>
        <p:nvPicPr>
          <p:cNvPr id="8" name="Picture 7" descr="A circle with arrows pointing to the center&#10;&#10;Description automatically generated">
            <a:extLst>
              <a:ext uri="{FF2B5EF4-FFF2-40B4-BE49-F238E27FC236}">
                <a16:creationId xmlns:a16="http://schemas.microsoft.com/office/drawing/2014/main" id="{A329FB6B-D102-D8C4-B9A5-C33DC2F3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71" y="3269539"/>
            <a:ext cx="3366048" cy="29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4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Sprocket 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0A534-4936-1D93-1282-9B992BAB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8" y="947233"/>
            <a:ext cx="11159103" cy="51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5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Sprocket Force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89AD0F1-4D58-5B26-4100-8F126F70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First 7 teeth put into ANSYS to a significant portion of the loading (defined as a percentage of the max chain load)</a:t>
            </a:r>
          </a:p>
          <a:p>
            <a:r>
              <a:rPr lang="en-US" sz="3200"/>
              <a:t>Table below displays error between using first 7 teeth vs all teeth in ANSYS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FB151-7FF7-4414-D189-34DDE15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" y="3625060"/>
            <a:ext cx="11887617" cy="240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5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Sprocket Force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89AD0F1-4D58-5B26-4100-8F126F70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5168202" cy="5186562"/>
          </a:xfrm>
        </p:spPr>
        <p:txBody>
          <a:bodyPr/>
          <a:lstStyle/>
          <a:p>
            <a:r>
              <a:rPr lang="en-US" sz="2800"/>
              <a:t>Top image shows the inputs in spline stress calculator</a:t>
            </a:r>
          </a:p>
          <a:p>
            <a:pPr lvl="1"/>
            <a:r>
              <a:rPr lang="en-US" sz="1866"/>
              <a:t>Sprocket from last time has been thickened from 0.467in to 0.5in</a:t>
            </a:r>
          </a:p>
          <a:p>
            <a:r>
              <a:rPr lang="en-US" sz="2800"/>
              <a:t>Bottom image shows safety factors</a:t>
            </a:r>
          </a:p>
          <a:p>
            <a:pPr lvl="1"/>
            <a:r>
              <a:rPr lang="en-US" sz="2266"/>
              <a:t>Shear Stress SF </a:t>
            </a:r>
            <a:r>
              <a:rPr lang="en-US" sz="2266">
                <a:sym typeface="Wingdings" panose="05000000000000000000" pitchFamily="2" charset="2"/>
              </a:rPr>
              <a:t> Yield</a:t>
            </a:r>
          </a:p>
          <a:p>
            <a:pPr lvl="1"/>
            <a:r>
              <a:rPr lang="en-US" sz="2266">
                <a:sym typeface="Wingdings" panose="05000000000000000000" pitchFamily="2" charset="2"/>
              </a:rPr>
              <a:t>Compressive SF  Ultimate</a:t>
            </a:r>
          </a:p>
          <a:p>
            <a:pPr lvl="1"/>
            <a:r>
              <a:rPr lang="en-US" sz="2266">
                <a:sym typeface="Wingdings" panose="05000000000000000000" pitchFamily="2" charset="2"/>
              </a:rPr>
              <a:t>Tensile Yield SF  Yield</a:t>
            </a:r>
          </a:p>
          <a:p>
            <a:r>
              <a:rPr lang="en-US" sz="2800">
                <a:sym typeface="Wingdings" panose="05000000000000000000" pitchFamily="2" charset="2"/>
              </a:rPr>
              <a:t>Reminder this is worst case torque (760 </a:t>
            </a:r>
            <a:r>
              <a:rPr lang="en-US" sz="2800" err="1">
                <a:sym typeface="Wingdings" panose="05000000000000000000" pitchFamily="2" charset="2"/>
              </a:rPr>
              <a:t>lbf</a:t>
            </a:r>
            <a:r>
              <a:rPr lang="en-US" sz="2800">
                <a:sym typeface="Wingdings" panose="05000000000000000000" pitchFamily="2" charset="2"/>
              </a:rPr>
              <a:t>-ft)</a:t>
            </a:r>
            <a:endParaRPr lang="en-US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20CA-DF30-EE65-A097-A2BEE958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62" y="823132"/>
            <a:ext cx="4658375" cy="3753374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22A4A0F-84F9-DA7F-0BA3-EB53BD12C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02647"/>
              </p:ext>
            </p:extLst>
          </p:nvPr>
        </p:nvGraphicFramePr>
        <p:xfrm>
          <a:off x="6922477" y="4809945"/>
          <a:ext cx="4437067" cy="108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286000" imgH="556457" progId="Excel.Sheet.12">
                  <p:embed/>
                </p:oleObj>
              </mc:Choice>
              <mc:Fallback>
                <p:oleObj name="Worksheet" r:id="rId3" imgW="2286000" imgH="556457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22A4A0F-84F9-DA7F-0BA3-EB53BD12C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2477" y="4809945"/>
                        <a:ext cx="4437067" cy="1081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494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Diff Carriers Force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89AD0F1-4D58-5B26-4100-8F126F70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5168202" cy="5186562"/>
          </a:xfrm>
        </p:spPr>
        <p:txBody>
          <a:bodyPr/>
          <a:lstStyle/>
          <a:p>
            <a:r>
              <a:rPr lang="en-US" sz="2800"/>
              <a:t>Beam calculation is carried out on the sprocket and carrier system to find loads</a:t>
            </a:r>
          </a:p>
          <a:p>
            <a:r>
              <a:rPr lang="en-US" sz="2800"/>
              <a:t>Statics on 3 node model to get forces at the nodes</a:t>
            </a:r>
          </a:p>
          <a:p>
            <a:pPr lvl="1"/>
            <a:r>
              <a:rPr lang="en-US" sz="2400"/>
              <a:t>I personally think these loads are not super representative since the load applied is a point load as opposed to a bearing load </a:t>
            </a:r>
            <a:r>
              <a:rPr lang="en-US" sz="2400">
                <a:sym typeface="Wingdings" panose="05000000000000000000" pitchFamily="2" charset="2"/>
              </a:rPr>
              <a:t> used ANSYS + probe to get loads on bolts and tabs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A9ED0-B19E-6DB7-414B-57B58B8F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2" y="955997"/>
            <a:ext cx="6079085" cy="50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3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Bolt/Lug Calcs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F8E74-19BB-0CDC-18B1-72AE85C7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Unfortunately, I am blocked by ANSYS at this point</a:t>
            </a:r>
          </a:p>
          <a:p>
            <a:pPr lvl="1"/>
            <a:r>
              <a:rPr lang="en-US" sz="2666"/>
              <a:t>I do not want to use values in tables, since they are not 100% representative of what is actually occurring (in my mind)</a:t>
            </a:r>
          </a:p>
          <a:p>
            <a:pPr lvl="1"/>
            <a:r>
              <a:rPr lang="en-US" sz="2666"/>
              <a:t>Without a combined case (will explain later) I am not able to properly source bolt and lug loads</a:t>
            </a:r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3582451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CV Insert Force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89AD0F1-4D58-5B26-4100-8F126F70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5168202" cy="5186562"/>
          </a:xfrm>
        </p:spPr>
        <p:txBody>
          <a:bodyPr/>
          <a:lstStyle/>
          <a:p>
            <a:r>
              <a:rPr lang="en-US" sz="2800"/>
              <a:t>Unlike previous few seasons, contact patch is assumed to be 2/3 rollers at launch</a:t>
            </a:r>
          </a:p>
          <a:p>
            <a:pPr lvl="1"/>
            <a:r>
              <a:rPr lang="en-US" sz="1866"/>
              <a:t>Load has gone up significantly since that time, hence necessitating the switch to a much stronger type of steel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0E534B-994A-17C0-47ED-62B23F3A4E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637711"/>
              </p:ext>
            </p:extLst>
          </p:nvPr>
        </p:nvGraphicFramePr>
        <p:xfrm>
          <a:off x="5777802" y="1048013"/>
          <a:ext cx="6260123" cy="47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915613" imgH="6781958" progId="Excel.Sheet.12">
                  <p:embed/>
                </p:oleObj>
              </mc:Choice>
              <mc:Fallback>
                <p:oleObj name="Worksheet" r:id="rId2" imgW="8915613" imgH="6781958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0E534B-994A-17C0-47ED-62B23F3A4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7802" y="1048013"/>
                        <a:ext cx="6260123" cy="47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44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CV Insert Force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89AD0F1-4D58-5B26-4100-8F126F70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5168202" cy="5186562"/>
          </a:xfrm>
        </p:spPr>
        <p:txBody>
          <a:bodyPr/>
          <a:lstStyle/>
          <a:p>
            <a:r>
              <a:rPr lang="en-US" sz="2800"/>
              <a:t>With the new steel being used, much higher SF is achieved (yield)</a:t>
            </a:r>
          </a:p>
          <a:p>
            <a:pPr lvl="1"/>
            <a:r>
              <a:rPr lang="en-US" sz="2266"/>
              <a:t>Worst case SF for CV Insert is ~1.199 at a location 0.008 into the insert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07C7D3-FB83-3C01-0557-F8B1C59B1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907354"/>
              </p:ext>
            </p:extLst>
          </p:nvPr>
        </p:nvGraphicFramePr>
        <p:xfrm>
          <a:off x="5786625" y="1209395"/>
          <a:ext cx="5327650" cy="551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62523" imgH="6591355" progId="Excel.Sheet.12">
                  <p:embed/>
                </p:oleObj>
              </mc:Choice>
              <mc:Fallback>
                <p:oleObj name="Worksheet" r:id="rId2" imgW="6362523" imgH="659135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07C7D3-FB83-3C01-0557-F8B1C59B1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6625" y="1209395"/>
                        <a:ext cx="5327650" cy="551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16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Changes since PDR:</a:t>
            </a:r>
          </a:p>
          <a:p>
            <a:pPr lvl="1"/>
            <a:r>
              <a:rPr lang="en-US" sz="2666"/>
              <a:t>CAD</a:t>
            </a:r>
          </a:p>
          <a:p>
            <a:pPr lvl="2"/>
            <a:r>
              <a:rPr lang="en-US" sz="2133"/>
              <a:t>Diff Carrier Cutouts</a:t>
            </a:r>
          </a:p>
          <a:p>
            <a:pPr lvl="2"/>
            <a:r>
              <a:rPr lang="en-US" sz="2133"/>
              <a:t>Modeled max chain stretch</a:t>
            </a:r>
          </a:p>
          <a:p>
            <a:pPr lvl="3"/>
            <a:r>
              <a:rPr lang="en-US" sz="1600"/>
              <a:t>Done by expression, where the top node, diff axis move when the turnbuckle is “extended”</a:t>
            </a:r>
          </a:p>
          <a:p>
            <a:pPr lvl="2"/>
            <a:r>
              <a:rPr lang="en-US" sz="2133"/>
              <a:t>Temporary Tabs in Layout</a:t>
            </a:r>
          </a:p>
          <a:p>
            <a:pPr lvl="1"/>
            <a:r>
              <a:rPr lang="en-US" sz="2666"/>
              <a:t>Analysis</a:t>
            </a:r>
          </a:p>
          <a:p>
            <a:pPr lvl="2"/>
            <a:r>
              <a:rPr lang="en-US" sz="2133"/>
              <a:t>Bolt + Lug Calcs</a:t>
            </a:r>
          </a:p>
          <a:p>
            <a:pPr lvl="2"/>
            <a:r>
              <a:rPr lang="en-US" sz="2133"/>
              <a:t>Final FEA </a:t>
            </a:r>
            <a:r>
              <a:rPr lang="en-US" sz="2133">
                <a:sym typeface="Wingdings" panose="05000000000000000000" pitchFamily="2" charset="2"/>
              </a:rPr>
              <a:t> Sprocket, CV Inserts</a:t>
            </a:r>
          </a:p>
          <a:p>
            <a:pPr lvl="3"/>
            <a:r>
              <a:rPr lang="en-US" sz="1600">
                <a:sym typeface="Wingdings" panose="05000000000000000000" pitchFamily="2" charset="2"/>
              </a:rPr>
              <a:t>WIP  Turnbuckles and Diff Carriers</a:t>
            </a:r>
          </a:p>
        </p:txBody>
      </p:sp>
    </p:spTree>
    <p:extLst>
      <p:ext uri="{BB962C8B-B14F-4D97-AF65-F5344CB8AC3E}">
        <p14:creationId xmlns:p14="http://schemas.microsoft.com/office/powerpoint/2010/main" val="3246837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– Turnbuckles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F8E74-19BB-0CDC-18B1-72AE85C7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Ideally would use values from ANSYS, but used highest force for no margin</a:t>
            </a:r>
          </a:p>
          <a:p>
            <a:pPr lvl="1"/>
            <a:r>
              <a:rPr lang="en-US" sz="2666"/>
              <a:t>If ANSYS loads exceed this value, then there could be an issue (however, trade study was carried out to reduce forces)</a:t>
            </a:r>
          </a:p>
          <a:p>
            <a:r>
              <a:rPr lang="en-US" sz="3200"/>
              <a:t>Input load was 2000 </a:t>
            </a:r>
            <a:r>
              <a:rPr lang="en-US" sz="3200" err="1"/>
              <a:t>lbf</a:t>
            </a:r>
            <a:endParaRPr lang="en-US" sz="3200"/>
          </a:p>
          <a:p>
            <a:pPr lvl="1"/>
            <a:r>
              <a:rPr lang="en-US" sz="2666"/>
              <a:t>Tensile/Compressive doesn’t matter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787A93-F9FB-4C43-738D-6CAFF5C96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280348"/>
              </p:ext>
            </p:extLst>
          </p:nvPr>
        </p:nvGraphicFramePr>
        <p:xfrm>
          <a:off x="7527003" y="2817813"/>
          <a:ext cx="3581400" cy="366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81471" imgH="3665370" progId="Excel.Sheet.12">
                  <p:embed/>
                </p:oleObj>
              </mc:Choice>
              <mc:Fallback>
                <p:oleObj name="Worksheet" r:id="rId2" imgW="3581471" imgH="366537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787A93-F9FB-4C43-738D-6CAFF5C96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27003" y="2817813"/>
                        <a:ext cx="3581400" cy="366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5668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92AF-A252-4FE1-8728-572AC0A6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Outline </a:t>
            </a:r>
            <a:r>
              <a:rPr lang="en-US" sz="3600" b="1" u="sng"/>
              <a:t>all</a:t>
            </a:r>
            <a:r>
              <a:rPr lang="en-US" sz="3600"/>
              <a:t> of your completed analysis</a:t>
            </a:r>
          </a:p>
          <a:p>
            <a:pPr marL="1180465" lvl="1"/>
            <a:r>
              <a:rPr lang="en-US" sz="2800"/>
              <a:t>Vehicle/Driver Performance</a:t>
            </a:r>
            <a:endParaRPr lang="en-US" sz="2800">
              <a:cs typeface="Arial"/>
            </a:endParaRPr>
          </a:p>
          <a:p>
            <a:pPr marL="1521460" lvl="2" indent="-304165"/>
            <a:r>
              <a:rPr lang="en-US" sz="2400" err="1"/>
              <a:t>Lapsim</a:t>
            </a:r>
            <a:endParaRPr lang="en-US" sz="2400">
              <a:cs typeface="Arial"/>
            </a:endParaRPr>
          </a:p>
          <a:p>
            <a:pPr marL="1521460" lvl="2" indent="-304165"/>
            <a:r>
              <a:rPr lang="en-US" sz="2400"/>
              <a:t>YMD studies</a:t>
            </a:r>
            <a:endParaRPr lang="en-US" sz="2400">
              <a:cs typeface="Arial"/>
            </a:endParaRPr>
          </a:p>
          <a:p>
            <a:pPr marL="1180465" lvl="1"/>
            <a:r>
              <a:rPr lang="en-US" sz="2800"/>
              <a:t>Structures</a:t>
            </a:r>
            <a:endParaRPr lang="en-US" sz="2800">
              <a:cs typeface="Arial"/>
            </a:endParaRPr>
          </a:p>
          <a:p>
            <a:pPr marL="1521460" lvl="2" indent="-304165"/>
            <a:r>
              <a:rPr lang="en-US" sz="2400"/>
              <a:t>Hand Calcs (Lug, Bolt, etc.)</a:t>
            </a:r>
            <a:endParaRPr lang="en-US" sz="2400">
              <a:cs typeface="Arial"/>
            </a:endParaRPr>
          </a:p>
          <a:p>
            <a:pPr marL="2285365" lvl="3"/>
            <a:r>
              <a:rPr lang="en-US" sz="1800" b="1">
                <a:solidFill>
                  <a:schemeClr val="accent6"/>
                </a:solidFill>
              </a:rPr>
              <a:t>Margins Overview (NOT THE ENTIRE CALCULATOR IF TEAM STANDARD)</a:t>
            </a:r>
            <a:endParaRPr lang="en-US" sz="1800" b="1">
              <a:solidFill>
                <a:schemeClr val="accent6"/>
              </a:solidFill>
              <a:cs typeface="Arial"/>
            </a:endParaRPr>
          </a:p>
          <a:p>
            <a:pPr marL="1521460" lvl="2" indent="-304165"/>
            <a:r>
              <a:rPr lang="en-US" sz="2400"/>
              <a:t>FEA Setup</a:t>
            </a:r>
            <a:endParaRPr lang="en-US" sz="2400">
              <a:cs typeface="Arial"/>
            </a:endParaRPr>
          </a:p>
          <a:p>
            <a:pPr marL="1521460" lvl="2" indent="-304165"/>
            <a:r>
              <a:rPr lang="en-US" sz="2400"/>
              <a:t>FEA Results</a:t>
            </a:r>
            <a:endParaRPr lang="en-US" sz="2400">
              <a:cs typeface="Arial"/>
            </a:endParaRPr>
          </a:p>
          <a:p>
            <a:pPr marL="2285365" lvl="3"/>
            <a:r>
              <a:rPr lang="en-US" sz="2000"/>
              <a:t>Stress </a:t>
            </a:r>
            <a:r>
              <a:rPr lang="en-US" sz="2000" b="1" u="sng"/>
              <a:t>&amp;</a:t>
            </a:r>
            <a:r>
              <a:rPr lang="en-US" sz="2000"/>
              <a:t> Deformation</a:t>
            </a:r>
            <a:endParaRPr lang="en-US" sz="2000">
              <a:cs typeface="Arial"/>
            </a:endParaRPr>
          </a:p>
          <a:p>
            <a:pPr marL="1521460" lvl="2" indent="-304165"/>
            <a:r>
              <a:rPr lang="en-US" sz="2400"/>
              <a:t>Fatigue &amp; Temp Knockdown Derivations</a:t>
            </a:r>
            <a:endParaRPr lang="en-US" sz="2400">
              <a:cs typeface="Arial"/>
            </a:endParaRPr>
          </a:p>
          <a:p>
            <a:pPr marL="1180465" lvl="1"/>
            <a:r>
              <a:rPr lang="en-US" sz="3200"/>
              <a:t>Motion Studies</a:t>
            </a:r>
            <a:endParaRPr lang="en-US" sz="3200">
              <a:cs typeface="Arial"/>
            </a:endParaRPr>
          </a:p>
          <a:p>
            <a:pPr marL="1521460" lvl="2" indent="-304165"/>
            <a:endParaRPr lang="en-US" sz="2000">
              <a:cs typeface="Arial"/>
            </a:endParaRPr>
          </a:p>
          <a:p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C52D2-7013-7824-93B0-A9861262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181110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FEA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8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Notes</a:t>
            </a:r>
          </a:p>
          <a:p>
            <a:pPr lvl="1"/>
            <a:r>
              <a:rPr lang="en-US" sz="2666"/>
              <a:t>FEA will display a stress level near infinite due to the nature of contact stresses for a cylinder and a plane converging at a line</a:t>
            </a:r>
          </a:p>
          <a:p>
            <a:pPr lvl="1"/>
            <a:r>
              <a:rPr lang="en-US" sz="2666"/>
              <a:t>FEA can be used to find the max depth of stress and compare to hand calculations performed</a:t>
            </a:r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3971483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Setup:</a:t>
            </a:r>
          </a:p>
          <a:p>
            <a:pPr lvl="1"/>
            <a:r>
              <a:rPr lang="en-US" sz="2666"/>
              <a:t>Quarter tire model</a:t>
            </a:r>
          </a:p>
          <a:p>
            <a:pPr lvl="2"/>
            <a:r>
              <a:rPr lang="en-US" sz="2130"/>
              <a:t>A quarter of roller, CV housing, and mock hub are modeled (to ease meshing and solve time)</a:t>
            </a:r>
          </a:p>
          <a:p>
            <a:pPr lvl="1"/>
            <a:r>
              <a:rPr lang="en-US" sz="2663"/>
              <a:t>Support</a:t>
            </a:r>
          </a:p>
          <a:p>
            <a:pPr lvl="2"/>
            <a:r>
              <a:rPr lang="en-US" sz="2130"/>
              <a:t>Cylindrical Support and Frictionless Support used to support the “hub” in place</a:t>
            </a:r>
          </a:p>
          <a:p>
            <a:pPr lvl="1"/>
            <a:r>
              <a:rPr lang="en-US" sz="2663"/>
              <a:t>Loads</a:t>
            </a:r>
          </a:p>
          <a:p>
            <a:pPr lvl="2"/>
            <a:r>
              <a:rPr lang="en-US" sz="2130"/>
              <a:t>¼ of the load seen according to CV Insert Loads calculator is applied to the quarter roller</a:t>
            </a:r>
          </a:p>
        </p:txBody>
      </p:sp>
    </p:spTree>
    <p:extLst>
      <p:ext uri="{BB962C8B-B14F-4D97-AF65-F5344CB8AC3E}">
        <p14:creationId xmlns:p14="http://schemas.microsoft.com/office/powerpoint/2010/main" val="186335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F6113-6FFC-174F-D676-A015645B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21" y="782907"/>
            <a:ext cx="8105157" cy="58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68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Mesh:</a:t>
            </a:r>
          </a:p>
          <a:p>
            <a:pPr lvl="1"/>
            <a:r>
              <a:rPr lang="en-US" sz="2666"/>
              <a:t>General Parameters</a:t>
            </a:r>
          </a:p>
          <a:p>
            <a:pPr lvl="2"/>
            <a:r>
              <a:rPr lang="en-US" sz="1600"/>
              <a:t>Element Size = 0.05 in</a:t>
            </a:r>
          </a:p>
          <a:p>
            <a:pPr lvl="2"/>
            <a:r>
              <a:rPr lang="en-US" sz="1600"/>
              <a:t>Quadratic Element Order</a:t>
            </a:r>
          </a:p>
          <a:p>
            <a:pPr lvl="1"/>
            <a:r>
              <a:rPr lang="en-US" sz="2133"/>
              <a:t>Sphere of Influence and Contact Sizing</a:t>
            </a:r>
          </a:p>
          <a:p>
            <a:pPr lvl="2"/>
            <a:r>
              <a:rPr lang="en-US" sz="1600"/>
              <a:t>Better mesh on contact surfaces</a:t>
            </a:r>
            <a:endParaRPr lang="en-US" sz="2133"/>
          </a:p>
          <a:p>
            <a:pPr lvl="2"/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7E76E-F4B8-3294-6D47-27F6E690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22" y="978154"/>
            <a:ext cx="5036996" cy="49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9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29768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Custom 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80735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181 ksi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1.7889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5289751-1D38-D083-D5CB-554572CC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" y="2798141"/>
            <a:ext cx="6826003" cy="4043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FCC0BF-9E13-DD72-89E0-6996A5EE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68" y="3454587"/>
            <a:ext cx="5060515" cy="25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9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/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Custom 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/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181 </a:t>
                      </a:r>
                      <a:r>
                        <a:rPr lang="en-US" sz="1400" err="1"/>
                        <a:t>ksi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1.7889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67EFB1-CDF6-7612-1805-9DF30861D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69"/>
          <a:stretch/>
        </p:blipFill>
        <p:spPr>
          <a:xfrm>
            <a:off x="423925" y="2772345"/>
            <a:ext cx="4768113" cy="3976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7AFDD-7F01-7137-A1EC-F7AC52F9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3" y="3333216"/>
            <a:ext cx="6043808" cy="28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3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CV Inserts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/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Custom 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/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181 </a:t>
                      </a:r>
                      <a:r>
                        <a:rPr lang="en-US" sz="1400" err="1"/>
                        <a:t>ksi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1.7889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E979F50-2BA6-5F61-C592-E81E7D93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0" y="2886029"/>
            <a:ext cx="5888402" cy="3726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949C1-5684-00E9-C0DA-AAD312F0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91" y="3363835"/>
            <a:ext cx="5730657" cy="27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Changes since PDR (by component):</a:t>
            </a:r>
          </a:p>
          <a:p>
            <a:pPr lvl="1"/>
            <a:r>
              <a:rPr lang="en-US" sz="2666"/>
              <a:t>Final Drive Ratio</a:t>
            </a:r>
          </a:p>
          <a:p>
            <a:pPr lvl="2"/>
            <a:r>
              <a:rPr lang="en-US" sz="2133"/>
              <a:t>FDR set at 31/12</a:t>
            </a:r>
          </a:p>
          <a:p>
            <a:pPr lvl="1"/>
            <a:r>
              <a:rPr lang="en-US" sz="2666"/>
              <a:t>Differential</a:t>
            </a:r>
          </a:p>
          <a:p>
            <a:pPr lvl="2"/>
            <a:r>
              <a:rPr lang="en-US" sz="2133"/>
              <a:t>Differential moved 0.27 in forward to ensure an even number of links in chain</a:t>
            </a:r>
          </a:p>
          <a:p>
            <a:pPr lvl="1"/>
            <a:r>
              <a:rPr lang="en-US" sz="2666"/>
              <a:t>Sprocket</a:t>
            </a:r>
          </a:p>
          <a:p>
            <a:pPr lvl="2"/>
            <a:r>
              <a:rPr lang="en-US" sz="2133"/>
              <a:t>Revised boundary conditions in FEA</a:t>
            </a:r>
          </a:p>
          <a:p>
            <a:pPr lvl="2"/>
            <a:r>
              <a:rPr lang="en-US" sz="2133"/>
              <a:t>Mesh Convergence</a:t>
            </a:r>
          </a:p>
          <a:p>
            <a:pPr lvl="2"/>
            <a:r>
              <a:rPr lang="en-US" sz="2133"/>
              <a:t>Mass optimization</a:t>
            </a:r>
          </a:p>
          <a:p>
            <a:pPr lvl="1"/>
            <a:r>
              <a:rPr lang="en-US" sz="2666"/>
              <a:t>Diff Carriers</a:t>
            </a:r>
          </a:p>
          <a:p>
            <a:pPr lvl="2"/>
            <a:r>
              <a:rPr lang="en-US" sz="2133"/>
              <a:t>Ran individual FEA + combined FEA</a:t>
            </a:r>
          </a:p>
          <a:p>
            <a:pPr lvl="2"/>
            <a:r>
              <a:rPr lang="en-US" sz="2133"/>
              <a:t>Mesh Convergence in progress</a:t>
            </a:r>
          </a:p>
          <a:p>
            <a:pPr lvl="2"/>
            <a:r>
              <a:rPr lang="en-US" sz="2133"/>
              <a:t>Mass Optimization in progress</a:t>
            </a:r>
          </a:p>
        </p:txBody>
      </p:sp>
    </p:spTree>
    <p:extLst>
      <p:ext uri="{BB962C8B-B14F-4D97-AF65-F5344CB8AC3E}">
        <p14:creationId xmlns:p14="http://schemas.microsoft.com/office/powerpoint/2010/main" val="1030631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Diff Carriers (Individual)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Setup:</a:t>
            </a:r>
          </a:p>
          <a:p>
            <a:pPr lvl="1"/>
            <a:r>
              <a:rPr lang="en-US" sz="2666"/>
              <a:t>Turnbuckle modelled as spring with stiffness calculated</a:t>
            </a:r>
          </a:p>
          <a:p>
            <a:pPr lvl="1"/>
            <a:r>
              <a:rPr lang="en-US" sz="2666"/>
              <a:t>Cylindrical Support on Bottom Node</a:t>
            </a:r>
          </a:p>
          <a:p>
            <a:pPr lvl="1"/>
            <a:r>
              <a:rPr lang="en-US" sz="2666"/>
              <a:t>Bearing Load</a:t>
            </a:r>
            <a:endParaRPr lang="en-US" sz="1064"/>
          </a:p>
          <a:p>
            <a:pPr lvl="2"/>
            <a:r>
              <a:rPr lang="en-US" sz="2133"/>
              <a:t>Load applied onto a mock bearing face to simulate a bearing load going through the part</a:t>
            </a:r>
          </a:p>
          <a:p>
            <a:pPr lvl="1"/>
            <a:r>
              <a:rPr lang="en-US" sz="2666"/>
              <a:t>Testing for equivalent stress, shear stress, deformation, and eigenvalue buckling</a:t>
            </a:r>
          </a:p>
        </p:txBody>
      </p:sp>
    </p:spTree>
    <p:extLst>
      <p:ext uri="{BB962C8B-B14F-4D97-AF65-F5344CB8AC3E}">
        <p14:creationId xmlns:p14="http://schemas.microsoft.com/office/powerpoint/2010/main" val="2244575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Diff Carriers (Individual)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A close-up of a metal object&#10;&#10;Description automatically generated">
            <a:extLst>
              <a:ext uri="{FF2B5EF4-FFF2-40B4-BE49-F238E27FC236}">
                <a16:creationId xmlns:a16="http://schemas.microsoft.com/office/drawing/2014/main" id="{D9158829-DBC7-671B-E4E5-3CECE213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90" y="774410"/>
            <a:ext cx="8695019" cy="58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7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Diff Carriers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Mesh:</a:t>
            </a:r>
          </a:p>
          <a:p>
            <a:pPr lvl="1"/>
            <a:r>
              <a:rPr lang="en-US" sz="2132"/>
              <a:t>Mesh convergence not carried out for this one</a:t>
            </a:r>
            <a:endParaRPr lang="en-US" sz="1066"/>
          </a:p>
          <a:p>
            <a:pPr lvl="2"/>
            <a:r>
              <a:rPr lang="en-US" sz="1599"/>
              <a:t>Peak stresses remain in similar spots so it is better to run a coarser mesh all around and a sphere of influence where there is peak stress (usually the bottom fillet)</a:t>
            </a:r>
          </a:p>
          <a:p>
            <a:pPr lvl="1"/>
            <a:r>
              <a:rPr lang="en-US" sz="2132"/>
              <a:t>Settings:</a:t>
            </a:r>
          </a:p>
          <a:p>
            <a:pPr lvl="2"/>
            <a:r>
              <a:rPr lang="en-US" sz="1599"/>
              <a:t>General element size at 0.1 in</a:t>
            </a:r>
          </a:p>
          <a:p>
            <a:pPr lvl="2"/>
            <a:r>
              <a:rPr lang="en-US" sz="1599"/>
              <a:t>SOI element size at 0.02 in</a:t>
            </a:r>
          </a:p>
          <a:p>
            <a:pPr lvl="3"/>
            <a:r>
              <a:rPr lang="en-US" sz="1200"/>
              <a:t>Ran at the bottom fillet for both</a:t>
            </a:r>
          </a:p>
          <a:p>
            <a:r>
              <a:rPr lang="en-US" sz="2800"/>
              <a:t>Note:</a:t>
            </a:r>
          </a:p>
          <a:p>
            <a:pPr lvl="1"/>
            <a:r>
              <a:rPr lang="en-US" sz="2266"/>
              <a:t>Mass is not fully optimized</a:t>
            </a:r>
          </a:p>
          <a:p>
            <a:pPr lvl="1"/>
            <a:r>
              <a:rPr lang="en-US" sz="2266"/>
              <a:t>Eigenvalue buckling not ran due to length of time running on lab computers</a:t>
            </a:r>
          </a:p>
          <a:p>
            <a:pPr lvl="1"/>
            <a:r>
              <a:rPr lang="en-US" sz="2266"/>
              <a:t>Combined setup not run due to issues with individual right case</a:t>
            </a:r>
          </a:p>
          <a:p>
            <a:pPr lvl="2"/>
            <a:r>
              <a:rPr lang="en-US" sz="1733"/>
              <a:t>Ran once, went to change a relatively normal parameter, sends carrier’s stress to basically infinity… something I have to investigate before I can run a combined case (I did both carriers exact same way, so any input would help here)</a:t>
            </a:r>
          </a:p>
        </p:txBody>
      </p:sp>
    </p:spTree>
    <p:extLst>
      <p:ext uri="{BB962C8B-B14F-4D97-AF65-F5344CB8AC3E}">
        <p14:creationId xmlns:p14="http://schemas.microsoft.com/office/powerpoint/2010/main" val="2433039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Diff Carriers (Combined)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Setup:</a:t>
            </a:r>
          </a:p>
          <a:p>
            <a:pPr lvl="1"/>
            <a:r>
              <a:rPr lang="en-US" sz="2666"/>
              <a:t>Turnbuckles modelled as spring with stiffness calculated</a:t>
            </a:r>
          </a:p>
          <a:p>
            <a:pPr lvl="1"/>
            <a:r>
              <a:rPr lang="en-US" sz="2666"/>
              <a:t>Cylindrical Support on Bottom Nodes</a:t>
            </a:r>
          </a:p>
          <a:p>
            <a:pPr lvl="1"/>
            <a:r>
              <a:rPr lang="en-US" sz="2666"/>
              <a:t>Bearing Loads</a:t>
            </a:r>
            <a:endParaRPr lang="en-US" sz="1064"/>
          </a:p>
          <a:p>
            <a:pPr lvl="2"/>
            <a:r>
              <a:rPr lang="en-US" sz="2133"/>
              <a:t>Load applied onto a mock bearing face to simulate a bearing load going through the part</a:t>
            </a:r>
          </a:p>
          <a:p>
            <a:pPr lvl="1"/>
            <a:r>
              <a:rPr lang="en-US" sz="2666"/>
              <a:t>Testing for overall system stresses and reaction probes to get bolt and lug calcs</a:t>
            </a:r>
          </a:p>
        </p:txBody>
      </p:sp>
    </p:spTree>
    <p:extLst>
      <p:ext uri="{BB962C8B-B14F-4D97-AF65-F5344CB8AC3E}">
        <p14:creationId xmlns:p14="http://schemas.microsoft.com/office/powerpoint/2010/main" val="2178717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Diff Carriers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A black and white object with a spring&#10;&#10;Description automatically generated">
            <a:extLst>
              <a:ext uri="{FF2B5EF4-FFF2-40B4-BE49-F238E27FC236}">
                <a16:creationId xmlns:a16="http://schemas.microsoft.com/office/drawing/2014/main" id="{61BF9720-4D40-FE44-C2C5-5F6DAD4C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7" y="815206"/>
            <a:ext cx="6169326" cy="5906269"/>
          </a:xfrm>
          <a:prstGeom prst="rect">
            <a:avLst/>
          </a:prstGeom>
        </p:spPr>
      </p:pic>
      <p:pic>
        <p:nvPicPr>
          <p:cNvPr id="10" name="Picture 9" descr="A 3d model of a bowl&#10;&#10;Description automatically generated">
            <a:extLst>
              <a:ext uri="{FF2B5EF4-FFF2-40B4-BE49-F238E27FC236}">
                <a16:creationId xmlns:a16="http://schemas.microsoft.com/office/drawing/2014/main" id="{34B5380A-36BD-60A4-FE5F-B9B19B692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25" y="2164943"/>
            <a:ext cx="5060781" cy="32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3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Left Carrier (Individual)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63160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Al 7055-T77511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19943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61600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57000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1.8052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8" name="Picture 7" descr="A blue and green object with a spring&#10;&#10;Description automatically generated">
            <a:extLst>
              <a:ext uri="{FF2B5EF4-FFF2-40B4-BE49-F238E27FC236}">
                <a16:creationId xmlns:a16="http://schemas.microsoft.com/office/drawing/2014/main" id="{25D8F63D-C175-3DB1-5AE8-C748485C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" y="2794810"/>
            <a:ext cx="3954891" cy="4024020"/>
          </a:xfrm>
          <a:prstGeom prst="rect">
            <a:avLst/>
          </a:prstGeom>
        </p:spPr>
      </p:pic>
      <p:pic>
        <p:nvPicPr>
          <p:cNvPr id="11" name="Picture 10" descr="A multicolored gridded surface&#10;&#10;Description automatically generated with medium confidence">
            <a:extLst>
              <a:ext uri="{FF2B5EF4-FFF2-40B4-BE49-F238E27FC236}">
                <a16:creationId xmlns:a16="http://schemas.microsoft.com/office/drawing/2014/main" id="{7055A55E-A6BF-05BE-13D1-5359829FF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46" y="3032094"/>
            <a:ext cx="5844906" cy="35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9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Notes</a:t>
            </a:r>
          </a:p>
          <a:p>
            <a:pPr lvl="1"/>
            <a:r>
              <a:rPr lang="en-US" sz="2666"/>
              <a:t>FEA ran without splined section to ease meshing</a:t>
            </a:r>
          </a:p>
          <a:p>
            <a:pPr lvl="2"/>
            <a:r>
              <a:rPr lang="en-US" sz="2133"/>
              <a:t>Calculations carried out on spline stress calculator as previously defined</a:t>
            </a:r>
          </a:p>
          <a:p>
            <a:pPr lvl="1"/>
            <a:r>
              <a:rPr lang="en-US" sz="2666"/>
              <a:t>Loading from tooth table applied onto first 7 teeth</a:t>
            </a:r>
          </a:p>
          <a:p>
            <a:pPr lvl="2"/>
            <a:r>
              <a:rPr lang="en-US" sz="2133"/>
              <a:t>Represented under 5% of the max load that is seen</a:t>
            </a:r>
          </a:p>
          <a:p>
            <a:pPr lvl="3"/>
            <a:r>
              <a:rPr lang="en-US" sz="1600"/>
              <a:t>Ran sim using first 13 teeth, but proved to be no more useful than 7 in terms of peak stresses obtained</a:t>
            </a:r>
            <a:endParaRPr lang="en-US" sz="2133"/>
          </a:p>
          <a:p>
            <a:pPr lvl="2"/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471855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Setup:</a:t>
            </a:r>
          </a:p>
          <a:p>
            <a:pPr lvl="1"/>
            <a:r>
              <a:rPr lang="en-US" sz="2666"/>
              <a:t>First seven tooth forced modeled as point loads on surface of tooth</a:t>
            </a:r>
          </a:p>
          <a:p>
            <a:pPr lvl="1"/>
            <a:r>
              <a:rPr lang="en-US" sz="2666"/>
              <a:t>Frictionless supports on the sides</a:t>
            </a:r>
          </a:p>
          <a:p>
            <a:pPr lvl="1"/>
            <a:r>
              <a:rPr lang="en-US" sz="2666"/>
              <a:t>Cylindrical support where spline would be</a:t>
            </a:r>
          </a:p>
          <a:p>
            <a:pPr lvl="2"/>
            <a:r>
              <a:rPr lang="en-US" sz="2133"/>
              <a:t>Changed from PDR (based on IDR feedback)</a:t>
            </a:r>
          </a:p>
          <a:p>
            <a:pPr lvl="2"/>
            <a:r>
              <a:rPr lang="en-US" sz="2133"/>
              <a:t>Sprocket is fixed relative to the differential, but the differential is free to rotate. Thus, a cylindrical support was recommended</a:t>
            </a:r>
          </a:p>
        </p:txBody>
      </p:sp>
    </p:spTree>
    <p:extLst>
      <p:ext uri="{BB962C8B-B14F-4D97-AF65-F5344CB8AC3E}">
        <p14:creationId xmlns:p14="http://schemas.microsoft.com/office/powerpoint/2010/main" val="715827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68</a:t>
            </a:fld>
            <a:endParaRPr lang="en-US"/>
          </a:p>
        </p:txBody>
      </p:sp>
      <p:pic>
        <p:nvPicPr>
          <p:cNvPr id="13" name="Picture 12" descr="A computer screen shot of a gear&#10;&#10;Description automatically generated">
            <a:extLst>
              <a:ext uri="{FF2B5EF4-FFF2-40B4-BE49-F238E27FC236}">
                <a16:creationId xmlns:a16="http://schemas.microsoft.com/office/drawing/2014/main" id="{03DAF9CA-46BE-9F31-A115-652C1C76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2017" r="24919" b="12162"/>
          <a:stretch/>
        </p:blipFill>
        <p:spPr>
          <a:xfrm>
            <a:off x="189859" y="749199"/>
            <a:ext cx="8766313" cy="5908224"/>
          </a:xfrm>
          <a:prstGeom prst="rect">
            <a:avLst/>
          </a:prstGeom>
        </p:spPr>
      </p:pic>
      <p:pic>
        <p:nvPicPr>
          <p:cNvPr id="5" name="Picture 4" descr="A red and grey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BB5A9DB-D029-04FA-E136-84D8A048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899" y="2364132"/>
            <a:ext cx="3112945" cy="22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1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Mesh Convergence Study:</a:t>
            </a:r>
          </a:p>
          <a:p>
            <a:pPr lvl="1"/>
            <a:r>
              <a:rPr lang="en-US" sz="2666"/>
              <a:t>Element size changed to perform study</a:t>
            </a:r>
            <a:endParaRPr lang="en-US" sz="2133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722480-A3CF-CA0C-6A8D-035E1AB56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3671" y="1879249"/>
            <a:ext cx="8127998" cy="477817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FD90E0-AB16-A649-311A-035BF8D5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45349"/>
              </p:ext>
            </p:extLst>
          </p:nvPr>
        </p:nvGraphicFramePr>
        <p:xfrm>
          <a:off x="490331" y="2203516"/>
          <a:ext cx="2541655" cy="3923944"/>
        </p:xfrm>
        <a:graphic>
          <a:graphicData uri="http://schemas.openxmlformats.org/drawingml/2006/table">
            <a:tbl>
              <a:tblPr/>
              <a:tblGrid>
                <a:gridCol w="1384479">
                  <a:extLst>
                    <a:ext uri="{9D8B030D-6E8A-4147-A177-3AD203B41FA5}">
                      <a16:colId xmlns:a16="http://schemas.microsoft.com/office/drawing/2014/main" val="591981827"/>
                    </a:ext>
                  </a:extLst>
                </a:gridCol>
                <a:gridCol w="1157176">
                  <a:extLst>
                    <a:ext uri="{9D8B030D-6E8A-4147-A177-3AD203B41FA5}">
                      <a16:colId xmlns:a16="http://schemas.microsoft.com/office/drawing/2014/main" val="3524324948"/>
                    </a:ext>
                  </a:extLst>
                </a:gridCol>
              </a:tblGrid>
              <a:tr h="4904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Element Size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Max Stress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828101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42946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215374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43621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548185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44311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133042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47911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739736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49960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702748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50242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58740"/>
                  </a:ext>
                </a:extLst>
              </a:tr>
              <a:tr h="49049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50283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24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48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Changes since PDR (by component):</a:t>
            </a:r>
          </a:p>
          <a:p>
            <a:pPr lvl="1"/>
            <a:r>
              <a:rPr lang="en-US" sz="2666"/>
              <a:t>CV Inserts</a:t>
            </a:r>
          </a:p>
          <a:p>
            <a:pPr lvl="2"/>
            <a:r>
              <a:rPr lang="en-US" sz="2133"/>
              <a:t>Material changed to Custom 465</a:t>
            </a:r>
          </a:p>
          <a:p>
            <a:pPr lvl="2"/>
            <a:r>
              <a:rPr lang="en-US" sz="2133"/>
              <a:t>FEA + Hand Calculations</a:t>
            </a:r>
          </a:p>
          <a:p>
            <a:pPr lvl="2"/>
            <a:r>
              <a:rPr lang="en-US" sz="2133"/>
              <a:t>Reoriented to work with Hubs CAD</a:t>
            </a:r>
          </a:p>
          <a:p>
            <a:pPr lvl="1"/>
            <a:r>
              <a:rPr lang="en-US" sz="2666"/>
              <a:t>Turnbuckles</a:t>
            </a:r>
          </a:p>
          <a:p>
            <a:pPr lvl="2"/>
            <a:r>
              <a:rPr lang="en-US" sz="2133"/>
              <a:t>Optimized angle to reduce loading</a:t>
            </a:r>
          </a:p>
          <a:p>
            <a:pPr lvl="2"/>
            <a:r>
              <a:rPr lang="en-US" sz="2133"/>
              <a:t>FEA + Hand Calculations</a:t>
            </a:r>
          </a:p>
          <a:p>
            <a:pPr lvl="1"/>
            <a:r>
              <a:rPr lang="en-US" sz="2666"/>
              <a:t>Chain Guard</a:t>
            </a:r>
            <a:endParaRPr lang="en-US" sz="3199"/>
          </a:p>
          <a:p>
            <a:pPr lvl="2"/>
            <a:r>
              <a:rPr lang="en-US" sz="2133"/>
              <a:t>No changes made since PDR due to allocation of my resources elsewhere</a:t>
            </a:r>
          </a:p>
        </p:txBody>
      </p:sp>
    </p:spTree>
    <p:extLst>
      <p:ext uri="{BB962C8B-B14F-4D97-AF65-F5344CB8AC3E}">
        <p14:creationId xmlns:p14="http://schemas.microsoft.com/office/powerpoint/2010/main" val="3158217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5DEC3FA-7B5A-DC9D-C7F6-F8A576D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23132"/>
            <a:ext cx="10972800" cy="5186562"/>
          </a:xfrm>
        </p:spPr>
        <p:txBody>
          <a:bodyPr/>
          <a:lstStyle/>
          <a:p>
            <a:r>
              <a:rPr lang="en-US" sz="3200"/>
              <a:t>Final Mesh Parameters:</a:t>
            </a:r>
            <a:endParaRPr lang="en-US" sz="1599"/>
          </a:p>
          <a:p>
            <a:pPr lvl="1"/>
            <a:r>
              <a:rPr lang="en-US" sz="2666"/>
              <a:t>General:</a:t>
            </a:r>
          </a:p>
          <a:p>
            <a:pPr lvl="2"/>
            <a:r>
              <a:rPr lang="en-US" sz="2133"/>
              <a:t>Element Size – 0.025 in</a:t>
            </a:r>
            <a:endParaRPr lang="en-US" sz="1067"/>
          </a:p>
          <a:p>
            <a:pPr lvl="3"/>
            <a:r>
              <a:rPr lang="en-US" sz="1600"/>
              <a:t>Ran SOI where needed</a:t>
            </a:r>
          </a:p>
          <a:p>
            <a:pPr lvl="3"/>
            <a:r>
              <a:rPr lang="en-US" sz="1600"/>
              <a:t>Decided on upon results from mesh convergence study</a:t>
            </a:r>
          </a:p>
          <a:p>
            <a:pPr lvl="2"/>
            <a:r>
              <a:rPr lang="en-US" sz="2133"/>
              <a:t>Element Order – Program Controlled</a:t>
            </a:r>
          </a:p>
          <a:p>
            <a:pPr lvl="1"/>
            <a:r>
              <a:rPr lang="en-US" sz="2666"/>
              <a:t>Patch Conforming Method</a:t>
            </a:r>
          </a:p>
          <a:p>
            <a:pPr lvl="2"/>
            <a:r>
              <a:rPr lang="en-US" sz="2133"/>
              <a:t>Tetrahedrons</a:t>
            </a:r>
          </a:p>
          <a:p>
            <a:pPr lvl="2"/>
            <a:r>
              <a:rPr lang="en-US" sz="2133"/>
              <a:t>Patch Conforming Algorithm</a:t>
            </a:r>
          </a:p>
          <a:p>
            <a:pPr lvl="2"/>
            <a:r>
              <a:rPr lang="en-US" sz="2133"/>
              <a:t>Quadratic Element Order</a:t>
            </a:r>
          </a:p>
          <a:p>
            <a:pPr lvl="1"/>
            <a:endParaRPr lang="en-US" sz="2666"/>
          </a:p>
        </p:txBody>
      </p:sp>
    </p:spTree>
    <p:extLst>
      <p:ext uri="{BB962C8B-B14F-4D97-AF65-F5344CB8AC3E}">
        <p14:creationId xmlns:p14="http://schemas.microsoft.com/office/powerpoint/2010/main" val="1575885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 SSA_0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/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SSA_0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Al 7055-T77511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17655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43896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61600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57000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1.8946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2DA84B-3767-BA22-6EA8-9C3555B93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46"/>
          <a:stretch/>
        </p:blipFill>
        <p:spPr>
          <a:xfrm>
            <a:off x="609600" y="2764437"/>
            <a:ext cx="5129408" cy="4041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47CF0-C85F-103B-EB3A-E2996E2B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70" y="2764437"/>
            <a:ext cx="5325061" cy="39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8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 SSA_11.25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438745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SSA_11.25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Al 7055-T77511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704124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48255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61600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57000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1.8941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7AC2B28-EA28-EED6-1CF6-AEEB2D7D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96" y="2765128"/>
            <a:ext cx="5508710" cy="4092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F89EC-5F6B-04BB-9B05-9E0C0620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84" y="2772345"/>
            <a:ext cx="5857041" cy="40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 SSA_22.5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72489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SSA_22.5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Al 7055-T77511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Ran SOI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890209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56402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61600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57000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1.8477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6E33ED8-637D-2D94-9252-ADADBC5F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5" y="2772345"/>
            <a:ext cx="5656328" cy="407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C1F0D-7630-981F-A82D-BE504239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78" y="2778756"/>
            <a:ext cx="5711500" cy="4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85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– Sprocket SSA_33.75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77372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SSA_33.75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 Al 7055-T77511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 71.6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0751"/>
              </p:ext>
            </p:extLst>
          </p:nvPr>
        </p:nvGraphicFramePr>
        <p:xfrm>
          <a:off x="102978" y="1564276"/>
          <a:ext cx="11968574" cy="1157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948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87123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1806896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03748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293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58866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53162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61600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57000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71A6F56-92E8-2168-979A-6896B94D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9" y="2721417"/>
            <a:ext cx="5383794" cy="4136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6292C-5BA7-3AC8-21F7-1ADA7C60C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0"/>
          <a:stretch/>
        </p:blipFill>
        <p:spPr>
          <a:xfrm>
            <a:off x="5781201" y="2719665"/>
            <a:ext cx="6039194" cy="40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6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7118-5D59-ECD4-687B-F018E5EC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ACE0-1731-6F8E-A735-B030587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A34E5D-B6D0-A015-3F17-769625C7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03994"/>
              </p:ext>
            </p:extLst>
          </p:nvPr>
        </p:nvGraphicFramePr>
        <p:xfrm>
          <a:off x="111714" y="771668"/>
          <a:ext cx="11968575" cy="7416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11648">
                  <a:extLst>
                    <a:ext uri="{9D8B030D-6E8A-4147-A177-3AD203B41FA5}">
                      <a16:colId xmlns:a16="http://schemas.microsoft.com/office/drawing/2014/main" val="713523766"/>
                    </a:ext>
                  </a:extLst>
                </a:gridCol>
                <a:gridCol w="2872639">
                  <a:extLst>
                    <a:ext uri="{9D8B030D-6E8A-4147-A177-3AD203B41FA5}">
                      <a16:colId xmlns:a16="http://schemas.microsoft.com/office/drawing/2014/main" val="74438037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512830629"/>
                    </a:ext>
                  </a:extLst>
                </a:gridCol>
                <a:gridCol w="2992144">
                  <a:extLst>
                    <a:ext uri="{9D8B030D-6E8A-4147-A177-3AD203B41FA5}">
                      <a16:colId xmlns:a16="http://schemas.microsoft.com/office/drawing/2014/main" val="392280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Load Case: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Solver: Ansys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Material: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Geometry: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Safety Factor Ultimate: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Safety Factor Yield: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Temperature: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Notes: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892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2C0AA4-F8F8-0DA5-904E-DA9D1EAB1184}"/>
              </a:ext>
            </a:extLst>
          </p:cNvPr>
          <p:cNvSpPr txBox="1"/>
          <p:nvPr/>
        </p:nvSpPr>
        <p:spPr>
          <a:xfrm>
            <a:off x="243892" y="3444892"/>
            <a:ext cx="5852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Insert pictures of setup, overall stress plots, and close up shots of large stresses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FE826-FCE2-FFCA-19F8-2E721DD6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094" y="3114661"/>
            <a:ext cx="5218124" cy="2931031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5A6F483-1899-9FAC-8E81-4763C1D4F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06879"/>
              </p:ext>
            </p:extLst>
          </p:nvPr>
        </p:nvGraphicFramePr>
        <p:xfrm>
          <a:off x="102978" y="1564276"/>
          <a:ext cx="11968574" cy="1583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635">
                  <a:extLst>
                    <a:ext uri="{9D8B030D-6E8A-4147-A177-3AD203B41FA5}">
                      <a16:colId xmlns:a16="http://schemas.microsoft.com/office/drawing/2014/main" val="1306141380"/>
                    </a:ext>
                  </a:extLst>
                </a:gridCol>
                <a:gridCol w="931436">
                  <a:extLst>
                    <a:ext uri="{9D8B030D-6E8A-4147-A177-3AD203B41FA5}">
                      <a16:colId xmlns:a16="http://schemas.microsoft.com/office/drawing/2014/main" val="160934414"/>
                    </a:ext>
                  </a:extLst>
                </a:gridCol>
                <a:gridCol w="966375">
                  <a:extLst>
                    <a:ext uri="{9D8B030D-6E8A-4147-A177-3AD203B41FA5}">
                      <a16:colId xmlns:a16="http://schemas.microsoft.com/office/drawing/2014/main" val="3664951556"/>
                    </a:ext>
                  </a:extLst>
                </a:gridCol>
                <a:gridCol w="949392">
                  <a:extLst>
                    <a:ext uri="{9D8B030D-6E8A-4147-A177-3AD203B41FA5}">
                      <a16:colId xmlns:a16="http://schemas.microsoft.com/office/drawing/2014/main" val="2432241501"/>
                    </a:ext>
                  </a:extLst>
                </a:gridCol>
                <a:gridCol w="2104359">
                  <a:extLst>
                    <a:ext uri="{9D8B030D-6E8A-4147-A177-3AD203B41FA5}">
                      <a16:colId xmlns:a16="http://schemas.microsoft.com/office/drawing/2014/main" val="2297133771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615067090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56155333"/>
                    </a:ext>
                  </a:extLst>
                </a:gridCol>
                <a:gridCol w="1276710">
                  <a:extLst>
                    <a:ext uri="{9D8B030D-6E8A-4147-A177-3AD203B41FA5}">
                      <a16:colId xmlns:a16="http://schemas.microsoft.com/office/drawing/2014/main" val="963000256"/>
                    </a:ext>
                  </a:extLst>
                </a:gridCol>
                <a:gridCol w="1009189">
                  <a:extLst>
                    <a:ext uri="{9D8B030D-6E8A-4147-A177-3AD203B41FA5}">
                      <a16:colId xmlns:a16="http://schemas.microsoft.com/office/drawing/2014/main" val="2928133194"/>
                    </a:ext>
                  </a:extLst>
                </a:gridCol>
                <a:gridCol w="1056520">
                  <a:extLst>
                    <a:ext uri="{9D8B030D-6E8A-4147-A177-3AD203B41FA5}">
                      <a16:colId xmlns:a16="http://schemas.microsoft.com/office/drawing/2014/main" val="3725396206"/>
                    </a:ext>
                  </a:extLst>
                </a:gridCol>
              </a:tblGrid>
              <a:tr h="723553">
                <a:tc>
                  <a:txBody>
                    <a:bodyPr/>
                    <a:lstStyle/>
                    <a:p>
                      <a:r>
                        <a:rPr lang="en-US" sz="140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Stress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Yield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Ultimate Allowable (with knockdowns)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MS_Ultimate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Jacobian Ratio (Gauss Points)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Aspect Ratio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69994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188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1C05-EA4C-9DD1-0D66-D0DE52FF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FEA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E554-CC97-490A-625E-5E078903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entire slides to illustrate setup and results for ease of viewing.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396D1-1095-6096-89E7-2AE7179E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720F61-F127-1504-5B77-3C315496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801" y="2459383"/>
            <a:ext cx="7384398" cy="41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29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Manufacturing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3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 - Sprocket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Stock Prep</a:t>
            </a:r>
          </a:p>
          <a:p>
            <a:pPr lvl="1"/>
            <a:r>
              <a:rPr lang="en-US" sz="2000"/>
              <a:t>Cut to round ~ 7” OD</a:t>
            </a:r>
          </a:p>
          <a:p>
            <a:pPr lvl="1"/>
            <a:r>
              <a:rPr lang="en-US" sz="2000"/>
              <a:t>Thickness = 0.625”</a:t>
            </a:r>
          </a:p>
          <a:p>
            <a:r>
              <a:rPr lang="en-US" sz="2400"/>
              <a:t>Wire EDM</a:t>
            </a:r>
          </a:p>
          <a:p>
            <a:pPr lvl="1"/>
            <a:r>
              <a:rPr lang="en-US" sz="1866"/>
              <a:t>Spline section</a:t>
            </a:r>
          </a:p>
          <a:p>
            <a:r>
              <a:rPr lang="en-US" sz="2400"/>
              <a:t>Operation 1 – Manual Lathe</a:t>
            </a:r>
          </a:p>
          <a:p>
            <a:pPr lvl="1"/>
            <a:r>
              <a:rPr lang="en-US" sz="1866"/>
              <a:t>Machine down OD to ~0.2” past the tip of the teeth</a:t>
            </a:r>
          </a:p>
          <a:p>
            <a:pPr lvl="1"/>
            <a:r>
              <a:rPr lang="en-US" sz="1866"/>
              <a:t>Machine down thickness to 0.5”</a:t>
            </a:r>
          </a:p>
          <a:p>
            <a:pPr lvl="1"/>
            <a:r>
              <a:rPr lang="en-US" sz="1866"/>
              <a:t>Machine down part to make basic profile with no teeth or cutouts</a:t>
            </a:r>
          </a:p>
          <a:p>
            <a:r>
              <a:rPr lang="en-US" sz="2400"/>
              <a:t>Operation 2 – CNC Lathe</a:t>
            </a:r>
            <a:endParaRPr lang="en-US" sz="1866"/>
          </a:p>
          <a:p>
            <a:pPr lvl="1"/>
            <a:r>
              <a:rPr lang="en-US" sz="1866"/>
              <a:t>Cut teeth and cutouts</a:t>
            </a:r>
          </a:p>
          <a:p>
            <a:r>
              <a:rPr lang="en-US" sz="2400"/>
              <a:t>Operation 3 – Post Processing</a:t>
            </a:r>
          </a:p>
          <a:p>
            <a:pPr lvl="1"/>
            <a:r>
              <a:rPr lang="en-US" sz="1866"/>
              <a:t>Filing</a:t>
            </a:r>
          </a:p>
          <a:p>
            <a:r>
              <a:rPr lang="en-US" sz="2400"/>
              <a:t>Type II Hard 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122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 - Carriers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Stock Prep</a:t>
            </a:r>
          </a:p>
          <a:p>
            <a:pPr lvl="1"/>
            <a:r>
              <a:rPr lang="en-US" sz="2000"/>
              <a:t>Cut to size</a:t>
            </a:r>
          </a:p>
          <a:p>
            <a:r>
              <a:rPr lang="en-US" sz="2400"/>
              <a:t>Operation 1 – CNC</a:t>
            </a:r>
          </a:p>
          <a:p>
            <a:r>
              <a:rPr lang="en-US" sz="2400"/>
              <a:t>Type II Hard Ano</a:t>
            </a:r>
            <a:endParaRPr lang="en-US" sz="1866"/>
          </a:p>
          <a:p>
            <a:r>
              <a:rPr lang="en-US" sz="2400"/>
              <a:t>Operation 2 – Cut </a:t>
            </a:r>
            <a:r>
              <a:rPr lang="en-US" sz="2400" err="1"/>
              <a:t>rodend</a:t>
            </a:r>
            <a:r>
              <a:rPr lang="en-US" sz="2400"/>
              <a:t> slots</a:t>
            </a:r>
          </a:p>
          <a:p>
            <a:pPr lvl="1"/>
            <a:r>
              <a:rPr lang="en-US" sz="1866"/>
              <a:t>Mill to appropriately sized dimension and tolerancing (0.001) for a tight fit</a:t>
            </a:r>
          </a:p>
          <a:p>
            <a:r>
              <a:rPr lang="en-US" sz="2400"/>
              <a:t>Operation 3 – Boring </a:t>
            </a:r>
          </a:p>
          <a:p>
            <a:r>
              <a:rPr lang="en-US" sz="2400"/>
              <a:t>Operation 4 – Press fit bearings</a:t>
            </a:r>
          </a:p>
          <a:p>
            <a:pPr lvl="1"/>
            <a:r>
              <a:rPr lang="en-US" sz="1866"/>
              <a:t>Exact fits are a bit </a:t>
            </a:r>
            <a:r>
              <a:rPr lang="en-US" sz="1866" err="1"/>
              <a:t>tbd</a:t>
            </a:r>
            <a:r>
              <a:rPr lang="en-US" sz="1866"/>
              <a:t> at the moment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Changes since PDR (by component):</a:t>
            </a:r>
          </a:p>
          <a:p>
            <a:pPr lvl="1"/>
            <a:r>
              <a:rPr lang="en-US" sz="2666" err="1"/>
              <a:t>Misc</a:t>
            </a:r>
            <a:endParaRPr lang="en-US" sz="2666"/>
          </a:p>
          <a:p>
            <a:pPr lvl="2"/>
            <a:r>
              <a:rPr lang="en-US" sz="2133"/>
              <a:t>Hardware in CAD</a:t>
            </a:r>
          </a:p>
          <a:p>
            <a:pPr lvl="2"/>
            <a:r>
              <a:rPr lang="en-US" sz="2133"/>
              <a:t>Tabs in CAD</a:t>
            </a:r>
          </a:p>
          <a:p>
            <a:pPr lvl="2"/>
            <a:r>
              <a:rPr lang="en-US" sz="2133"/>
              <a:t>Mass Properties in CAD</a:t>
            </a:r>
          </a:p>
          <a:p>
            <a:pPr lvl="2"/>
            <a:r>
              <a:rPr lang="en-US" sz="2133"/>
              <a:t>Loads appropriately sourced for bolt/lug calcs</a:t>
            </a:r>
          </a:p>
          <a:p>
            <a:pPr lvl="3"/>
            <a:r>
              <a:rPr lang="en-US" sz="1600"/>
              <a:t>Will dive later into this…</a:t>
            </a:r>
          </a:p>
          <a:p>
            <a:pPr lvl="1"/>
            <a:endParaRPr lang="en-US" sz="3732"/>
          </a:p>
          <a:p>
            <a:pPr lvl="1"/>
            <a:endParaRPr lang="en-US" sz="3199"/>
          </a:p>
        </p:txBody>
      </p:sp>
    </p:spTree>
    <p:extLst>
      <p:ext uri="{BB962C8B-B14F-4D97-AF65-F5344CB8AC3E}">
        <p14:creationId xmlns:p14="http://schemas.microsoft.com/office/powerpoint/2010/main" val="720461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 – Turnbuckles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Acquire stock</a:t>
            </a:r>
          </a:p>
          <a:p>
            <a:r>
              <a:rPr lang="en-US" sz="2400"/>
              <a:t>Operation 1 – Cut to size</a:t>
            </a:r>
          </a:p>
          <a:p>
            <a:pPr lvl="1"/>
            <a:r>
              <a:rPr lang="en-US" sz="1866"/>
              <a:t>Use lathe and cut to size based on CAD dimensions </a:t>
            </a:r>
          </a:p>
          <a:p>
            <a:r>
              <a:rPr lang="en-US" sz="2400"/>
              <a:t>Operation 2 – Tap threaded holes</a:t>
            </a:r>
            <a:endParaRPr lang="en-US" sz="1866"/>
          </a:p>
          <a:p>
            <a:endParaRPr lang="en-US" sz="100"/>
          </a:p>
          <a:p>
            <a:pPr lvl="1"/>
            <a:endParaRPr lang="en-US" sz="186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 – CV Inserts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Acquire stock</a:t>
            </a:r>
          </a:p>
          <a:p>
            <a:r>
              <a:rPr lang="en-US" sz="2400"/>
              <a:t>Operation 1 – Cut to size/face if needed</a:t>
            </a:r>
          </a:p>
          <a:p>
            <a:r>
              <a:rPr lang="en-US" sz="2400"/>
              <a:t>Operation 2 – Wire EDM</a:t>
            </a:r>
          </a:p>
          <a:p>
            <a:pPr lvl="1"/>
            <a:r>
              <a:rPr lang="en-US" sz="1866"/>
              <a:t>HT not needed on PF25 as it will come heat treated</a:t>
            </a:r>
            <a:endParaRPr lang="en-US" sz="1332"/>
          </a:p>
          <a:p>
            <a:endParaRPr lang="en-US" sz="100"/>
          </a:p>
          <a:p>
            <a:pPr lvl="1"/>
            <a:endParaRPr lang="en-US" sz="186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5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 – Chain Guard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Acquire stock</a:t>
            </a:r>
          </a:p>
          <a:p>
            <a:r>
              <a:rPr lang="en-US" sz="2400"/>
              <a:t>Operation 1 – Laser cut to appropriate size </a:t>
            </a:r>
          </a:p>
          <a:p>
            <a:r>
              <a:rPr lang="en-US" sz="2400"/>
              <a:t>Operation 2 – Bend</a:t>
            </a:r>
          </a:p>
          <a:p>
            <a:pPr lvl="1"/>
            <a:r>
              <a:rPr lang="en-US" sz="1866"/>
              <a:t>Either use a CNC roller or hammer and torch</a:t>
            </a:r>
          </a:p>
          <a:p>
            <a:endParaRPr lang="en-US" sz="100"/>
          </a:p>
          <a:p>
            <a:pPr lvl="1"/>
            <a:endParaRPr lang="en-US" sz="186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065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“Manufacturing” - </a:t>
            </a:r>
            <a:r>
              <a:rPr lang="en-US" err="1"/>
              <a:t>Halfshaft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Acquire </a:t>
            </a:r>
            <a:r>
              <a:rPr lang="en-US" sz="2400" err="1"/>
              <a:t>Halfshaft</a:t>
            </a:r>
            <a:r>
              <a:rPr lang="en-US" sz="2400"/>
              <a:t> from RCV</a:t>
            </a:r>
          </a:p>
          <a:p>
            <a:r>
              <a:rPr lang="en-US" sz="2400"/>
              <a:t>Measure lengths on car</a:t>
            </a:r>
            <a:endParaRPr lang="en-US" sz="2000"/>
          </a:p>
          <a:p>
            <a:r>
              <a:rPr lang="en-US" sz="2400"/>
              <a:t>Operation 1 – Cut to Length</a:t>
            </a:r>
          </a:p>
          <a:p>
            <a:pPr lvl="1"/>
            <a:r>
              <a:rPr lang="en-US" sz="1866"/>
              <a:t>Cut to as measured length on car (not necessarily same as CAD)</a:t>
            </a:r>
          </a:p>
          <a:p>
            <a:r>
              <a:rPr lang="en-US" sz="2400"/>
              <a:t>Operation 2 – Cut Grooves for O-rings</a:t>
            </a:r>
            <a:endParaRPr lang="en-US" sz="1332"/>
          </a:p>
          <a:p>
            <a:pPr lvl="1"/>
            <a:endParaRPr lang="en-US" sz="186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89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4953-2E16-6F3E-15ED-A02FF08D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AF54-FA81-D8D6-C74F-48A14033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Outline the methods intended to be used to manufacture your system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 b="1"/>
              <a:t>This should be exhaustive (see 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1EB2-E9F7-C9C9-3B32-156DCC1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018804-0366-AE76-CEDC-E64D0731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45091"/>
            <a:ext cx="6096000" cy="34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80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367D0-045C-C149-856A-A853CB719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558" y="3004462"/>
            <a:ext cx="10362884" cy="849075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0488-4D6C-2C3A-C749-38CB16A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0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23DF9-86AA-34C7-C235-E0E048A86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289550"/>
            <a:ext cx="10972800" cy="955675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Note: This is preliminary as I am still working through design and analysis. This is a rough estimate.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74FF73-3A75-0DF3-0EC6-DBEFCAE1FD51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823913"/>
          <a:ext cx="10972800" cy="3337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6947157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26210574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630446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80"/>
                        <a:t>Major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80"/>
                        <a:t>Owned/Sponsored/Purchased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Estimated Cost + </a:t>
                      </a:r>
                      <a:r>
                        <a:rPr lang="en-US" sz="1780" err="1"/>
                        <a:t>Misc</a:t>
                      </a:r>
                      <a:r>
                        <a:rPr lang="en-US" sz="1780"/>
                        <a:t>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8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80"/>
                        <a:t>Drexler Salisbury LSD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80"/>
                        <a:t>Owned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80"/>
                        <a:t>$3000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488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 err="1"/>
                        <a:t>Halfshafts</a:t>
                      </a:r>
                      <a:endParaRPr lang="en-US" sz="178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$300 x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424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Tripods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$115 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671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Diff Carrier Bearings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Sponsored (SKF, NTN)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$150 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72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Inboard CV (Tulip) Housings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Owned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3438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Aluminum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Sponsored (</a:t>
                      </a:r>
                      <a:r>
                        <a:rPr lang="en-US" sz="1780" err="1"/>
                        <a:t>Arconic</a:t>
                      </a:r>
                      <a:r>
                        <a:rPr lang="en-US" sz="178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70404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$100 x 2-3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8653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216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FA85CC-3F86-FC43-A4E9-0B1C6D9BD816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4520232"/>
          <a:ext cx="10972800" cy="36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6947157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630446412"/>
                    </a:ext>
                  </a:extLst>
                </a:gridCol>
              </a:tblGrid>
              <a:tr h="353295">
                <a:tc>
                  <a:txBody>
                    <a:bodyPr/>
                    <a:lstStyle/>
                    <a:p>
                      <a:r>
                        <a:rPr lang="en-US" sz="1780"/>
                        <a:t>Total Estimated Cost (excluding owned and sponsored parts)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80"/>
                        <a:t>$1610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8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614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092AF-A252-4FE1-8728-572AC0A69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/>
                  <a:t>Provide cost breakdown of major components within your system/</a:t>
                </a:r>
                <a:r>
                  <a:rPr lang="en-US" sz="3200" b="1"/>
                  <a:t>ensure </a:t>
                </a:r>
                <a:r>
                  <a:rPr lang="en-US" sz="3200" b="1" err="1"/>
                  <a:t>subteam</a:t>
                </a:r>
                <a:r>
                  <a:rPr lang="en-US" sz="3200" b="1"/>
                  <a:t> BOM is up to date </a:t>
                </a:r>
                <a:r>
                  <a:rPr lang="en-US" sz="3200"/>
                  <a:t>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3200"/>
                  <a:t>%)</a:t>
                </a:r>
              </a:p>
              <a:p>
                <a:endParaRPr lang="en-US" sz="3200"/>
              </a:p>
              <a:p>
                <a:r>
                  <a:rPr lang="en-US" sz="3200"/>
                  <a:t>Detail which components are owned, intended to be sponsored, and intended to be purchased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092AF-A252-4FE1-8728-572AC0A6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t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8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A087-864D-4D9D-A957-A20876A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Since Last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618B-9EF0-4130-A4B8-2389F71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59EE5-B3E1-460F-8BD3-F81CF0989F54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02-0C17-7EC5-4FA2-96A545CF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PDR Feedback:</a:t>
            </a:r>
          </a:p>
          <a:p>
            <a:pPr lvl="1"/>
            <a:r>
              <a:rPr lang="en-US" sz="2666"/>
              <a:t>Check max accel g forces, maybe not 1.65</a:t>
            </a:r>
          </a:p>
          <a:p>
            <a:pPr lvl="2"/>
            <a:r>
              <a:rPr lang="en-US" sz="2133"/>
              <a:t>Sticking with 1.65, went back and forth about it while deriving CV Insert loading</a:t>
            </a:r>
          </a:p>
          <a:p>
            <a:pPr lvl="1"/>
            <a:r>
              <a:rPr lang="en-US" sz="2666"/>
              <a:t>Margin on sprocket is sus yield or ultimate?</a:t>
            </a:r>
          </a:p>
          <a:p>
            <a:pPr lvl="2"/>
            <a:r>
              <a:rPr lang="en-US" sz="2133"/>
              <a:t>Shear stress SF </a:t>
            </a:r>
            <a:r>
              <a:rPr lang="en-US" sz="2133">
                <a:sym typeface="Wingdings" panose="05000000000000000000" pitchFamily="2" charset="2"/>
              </a:rPr>
              <a:t> </a:t>
            </a:r>
            <a:r>
              <a:rPr lang="en-US" sz="2133"/>
              <a:t>ultimate</a:t>
            </a:r>
          </a:p>
          <a:p>
            <a:pPr lvl="2"/>
            <a:r>
              <a:rPr lang="en-US" sz="2133"/>
              <a:t>Compressive SF and Tensile Yield </a:t>
            </a:r>
            <a:r>
              <a:rPr lang="en-US" sz="2133">
                <a:sym typeface="Wingdings" panose="05000000000000000000" pitchFamily="2" charset="2"/>
              </a:rPr>
              <a:t></a:t>
            </a:r>
            <a:r>
              <a:rPr lang="en-US" sz="2133"/>
              <a:t> yield</a:t>
            </a:r>
          </a:p>
          <a:p>
            <a:pPr lvl="1"/>
            <a:r>
              <a:rPr lang="en-US" sz="2666"/>
              <a:t>Margin reporting is confusing why is it this way?</a:t>
            </a:r>
          </a:p>
          <a:p>
            <a:pPr lvl="2"/>
            <a:r>
              <a:rPr lang="en-US" sz="2133"/>
              <a:t>This mainly has to do with an “allowable” value not being properly defined in some situations (i.e. spline stresses) thus SF is used instead</a:t>
            </a:r>
          </a:p>
          <a:p>
            <a:pPr lvl="1"/>
            <a:r>
              <a:rPr lang="en-US" sz="2666"/>
              <a:t>How to determine amount of press fit for bearings (</a:t>
            </a:r>
            <a:r>
              <a:rPr lang="en-US" sz="2666" err="1"/>
              <a:t>shigleys</a:t>
            </a:r>
            <a:r>
              <a:rPr lang="en-US" sz="2666"/>
              <a:t> tables)</a:t>
            </a:r>
          </a:p>
          <a:p>
            <a:pPr lvl="2"/>
            <a:r>
              <a:rPr lang="en-US" sz="2133"/>
              <a:t>For now I am sticking with 0.001 in accordance to what NTN recommends, but I believe it should be more than that, around 1.5 to 2 thou.</a:t>
            </a:r>
          </a:p>
        </p:txBody>
      </p:sp>
    </p:spTree>
    <p:extLst>
      <p:ext uri="{BB962C8B-B14F-4D97-AF65-F5344CB8AC3E}">
        <p14:creationId xmlns:p14="http://schemas.microsoft.com/office/powerpoint/2010/main" val="1023559491"/>
      </p:ext>
    </p:extLst>
  </p:cSld>
  <p:clrMapOvr>
    <a:masterClrMapping/>
  </p:clrMapOvr>
</p:sld>
</file>

<file path=ppt/theme/theme1.xml><?xml version="1.0" encoding="utf-8"?>
<a:theme xmlns:a="http://schemas.openxmlformats.org/drawingml/2006/main" name="1_pfsae">
  <a:themeElements>
    <a:clrScheme name="1_FSAE_2020">
      <a:dk1>
        <a:srgbClr val="000000"/>
      </a:dk1>
      <a:lt1>
        <a:srgbClr val="FFFFFF"/>
      </a:lt1>
      <a:dk2>
        <a:srgbClr val="333333"/>
      </a:dk2>
      <a:lt2>
        <a:srgbClr val="DEC592"/>
      </a:lt2>
      <a:accent1>
        <a:srgbClr val="DEC592"/>
      </a:accent1>
      <a:accent2>
        <a:srgbClr val="FF0000"/>
      </a:accent2>
      <a:accent3>
        <a:srgbClr val="ADADAD"/>
      </a:accent3>
      <a:accent4>
        <a:srgbClr val="DADADA"/>
      </a:accent4>
      <a:accent5>
        <a:srgbClr val="D5C8BA"/>
      </a:accent5>
      <a:accent6>
        <a:srgbClr val="E70000"/>
      </a:accent6>
      <a:hlink>
        <a:srgbClr val="0000FF"/>
      </a:hlink>
      <a:folHlink>
        <a:srgbClr val="9900CC"/>
      </a:folHlink>
    </a:clrScheme>
    <a:fontScheme name="1_FSAE_2007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7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7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FSAE_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3">
        <a:dk1>
          <a:srgbClr val="B2B2B2"/>
        </a:dk1>
        <a:lt1>
          <a:srgbClr val="FFFFFF"/>
        </a:lt1>
        <a:dk2>
          <a:srgbClr val="333333"/>
        </a:dk2>
        <a:lt2>
          <a:srgbClr val="CC9900"/>
        </a:lt2>
        <a:accent1>
          <a:srgbClr val="CC9900"/>
        </a:accent1>
        <a:accent2>
          <a:srgbClr val="FF0000"/>
        </a:accent2>
        <a:accent3>
          <a:srgbClr val="ADADAD"/>
        </a:accent3>
        <a:accent4>
          <a:srgbClr val="DADADA"/>
        </a:accent4>
        <a:accent5>
          <a:srgbClr val="E2CAAA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4">
        <a:dk1>
          <a:srgbClr val="B2B2B2"/>
        </a:dk1>
        <a:lt1>
          <a:srgbClr val="FFFFFF"/>
        </a:lt1>
        <a:dk2>
          <a:srgbClr val="333333"/>
        </a:dk2>
        <a:lt2>
          <a:srgbClr val="B1946C"/>
        </a:lt2>
        <a:accent1>
          <a:srgbClr val="B1946C"/>
        </a:accent1>
        <a:accent2>
          <a:srgbClr val="FF0000"/>
        </a:accent2>
        <a:accent3>
          <a:srgbClr val="ADADAD"/>
        </a:accent3>
        <a:accent4>
          <a:srgbClr val="DADADA"/>
        </a:accent4>
        <a:accent5>
          <a:srgbClr val="D5C8BA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fsae" id="{5BB669F7-F848-44B3-A741-434B8BDF9EFC}" vid="{A52A9B10-4168-45DD-990D-3C83BF2E7DA2}"/>
    </a:ext>
  </a:extLst>
</a:theme>
</file>

<file path=ppt/theme/theme2.xml><?xml version="1.0" encoding="utf-8"?>
<a:theme xmlns:a="http://schemas.openxmlformats.org/drawingml/2006/main" name="pfsae">
  <a:themeElements>
    <a:clrScheme name="1_FSAE_2020">
      <a:dk1>
        <a:srgbClr val="000000"/>
      </a:dk1>
      <a:lt1>
        <a:srgbClr val="FFFFFF"/>
      </a:lt1>
      <a:dk2>
        <a:srgbClr val="333333"/>
      </a:dk2>
      <a:lt2>
        <a:srgbClr val="DEC592"/>
      </a:lt2>
      <a:accent1>
        <a:srgbClr val="DEC592"/>
      </a:accent1>
      <a:accent2>
        <a:srgbClr val="FF0000"/>
      </a:accent2>
      <a:accent3>
        <a:srgbClr val="ADADAD"/>
      </a:accent3>
      <a:accent4>
        <a:srgbClr val="DADADA"/>
      </a:accent4>
      <a:accent5>
        <a:srgbClr val="D5C8BA"/>
      </a:accent5>
      <a:accent6>
        <a:srgbClr val="E70000"/>
      </a:accent6>
      <a:hlink>
        <a:srgbClr val="0000FF"/>
      </a:hlink>
      <a:folHlink>
        <a:srgbClr val="9900CC"/>
      </a:folHlink>
    </a:clrScheme>
    <a:fontScheme name="1_FSAE_2007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7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7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2"/>
            </a:solidFill>
          </a:defRPr>
        </a:defPPr>
      </a:lstStyle>
    </a:txDef>
  </a:objectDefaults>
  <a:extraClrSchemeLst>
    <a:extraClrScheme>
      <a:clrScheme name="1_FSAE_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SAE_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3">
        <a:dk1>
          <a:srgbClr val="B2B2B2"/>
        </a:dk1>
        <a:lt1>
          <a:srgbClr val="FFFFFF"/>
        </a:lt1>
        <a:dk2>
          <a:srgbClr val="333333"/>
        </a:dk2>
        <a:lt2>
          <a:srgbClr val="CC9900"/>
        </a:lt2>
        <a:accent1>
          <a:srgbClr val="CC9900"/>
        </a:accent1>
        <a:accent2>
          <a:srgbClr val="FF0000"/>
        </a:accent2>
        <a:accent3>
          <a:srgbClr val="ADADAD"/>
        </a:accent3>
        <a:accent4>
          <a:srgbClr val="DADADA"/>
        </a:accent4>
        <a:accent5>
          <a:srgbClr val="E2CAAA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SAE_2007 14">
        <a:dk1>
          <a:srgbClr val="B2B2B2"/>
        </a:dk1>
        <a:lt1>
          <a:srgbClr val="FFFFFF"/>
        </a:lt1>
        <a:dk2>
          <a:srgbClr val="333333"/>
        </a:dk2>
        <a:lt2>
          <a:srgbClr val="B1946C"/>
        </a:lt2>
        <a:accent1>
          <a:srgbClr val="B1946C"/>
        </a:accent1>
        <a:accent2>
          <a:srgbClr val="FF0000"/>
        </a:accent2>
        <a:accent3>
          <a:srgbClr val="ADADAD"/>
        </a:accent3>
        <a:accent4>
          <a:srgbClr val="DADADA"/>
        </a:accent4>
        <a:accent5>
          <a:srgbClr val="D5C8BA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fsae" id="{5BB669F7-F848-44B3-A741-434B8BDF9EFC}" vid="{A52A9B10-4168-45DD-990D-3C83BF2E7D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A7825858F88447923B67E9CA2346B9" ma:contentTypeVersion="17" ma:contentTypeDescription="Create a new document." ma:contentTypeScope="" ma:versionID="96b9911b34dac3346aefead40b5722e4">
  <xsd:schema xmlns:xsd="http://www.w3.org/2001/XMLSchema" xmlns:xs="http://www.w3.org/2001/XMLSchema" xmlns:p="http://schemas.microsoft.com/office/2006/metadata/properties" xmlns:ns2="fec72a18-d207-4120-8e94-a4966e20d6dc" xmlns:ns3="a54ce52b-a1d3-4d9d-99e9-fff3be30a096" targetNamespace="http://schemas.microsoft.com/office/2006/metadata/properties" ma:root="true" ma:fieldsID="8931fdd8b3f282a9c930778f0f070937" ns2:_="" ns3:_="">
    <xsd:import namespace="fec72a18-d207-4120-8e94-a4966e20d6dc"/>
    <xsd:import namespace="a54ce52b-a1d3-4d9d-99e9-fff3be30a0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  <xsd:element ref="ns2:_Flow_Signoff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72a18-d207-4120-8e94-a4966e20d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ce52b-a1d3-4d9d-99e9-fff3be30a0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28e8bf-879b-4588-8243-2d37179b56f3}" ma:internalName="TaxCatchAll" ma:showField="CatchAllData" ma:web="a54ce52b-a1d3-4d9d-99e9-fff3be30a0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4ce52b-a1d3-4d9d-99e9-fff3be30a096" xsi:nil="true"/>
    <lcf76f155ced4ddcb4097134ff3c332f xmlns="fec72a18-d207-4120-8e94-a4966e20d6dc">
      <Terms xmlns="http://schemas.microsoft.com/office/infopath/2007/PartnerControls"/>
    </lcf76f155ced4ddcb4097134ff3c332f>
    <_Flow_SignoffStatus xmlns="fec72a18-d207-4120-8e94-a4966e20d6dc" xsi:nil="true"/>
  </documentManagement>
</p:properties>
</file>

<file path=customXml/itemProps1.xml><?xml version="1.0" encoding="utf-8"?>
<ds:datastoreItem xmlns:ds="http://schemas.openxmlformats.org/officeDocument/2006/customXml" ds:itemID="{6EF7044C-B655-4619-818D-05BD35D7B3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40E0F-90FA-424D-A172-4A332C22A4A3}">
  <ds:schemaRefs>
    <ds:schemaRef ds:uri="a54ce52b-a1d3-4d9d-99e9-fff3be30a096"/>
    <ds:schemaRef ds:uri="fec72a18-d207-4120-8e94-a4966e20d6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7491B4-A1B6-4504-B42E-D4C47518CE8E}">
  <ds:schemaRefs>
    <ds:schemaRef ds:uri="a54ce52b-a1d3-4d9d-99e9-fff3be30a096"/>
    <ds:schemaRef ds:uri="fec72a18-d207-4120-8e94-a4966e20d6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Purdue FSAE – Design Review Template</Template>
  <Application>Microsoft Office PowerPoint</Application>
  <PresentationFormat>Widescreen</PresentationFormat>
  <Slides>87</Slides>
  <Notes>11</Notes>
  <HiddenSlides>12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1_pfsae</vt:lpstr>
      <vt:lpstr>pfsae</vt:lpstr>
      <vt:lpstr>Purdue FSAE – Drivetrain CDR</vt:lpstr>
      <vt:lpstr>Table of Contents</vt:lpstr>
      <vt:lpstr>Changes Since Last Review</vt:lpstr>
      <vt:lpstr>PowerPoint Presentation</vt:lpstr>
      <vt:lpstr>Changes Since Last Review</vt:lpstr>
      <vt:lpstr>Changes Since Last Review</vt:lpstr>
      <vt:lpstr>Changes Since Last Review</vt:lpstr>
      <vt:lpstr>Changes Since Last Review</vt:lpstr>
      <vt:lpstr>Changes Since Last Review</vt:lpstr>
      <vt:lpstr>Changes Since Last Review</vt:lpstr>
      <vt:lpstr>Changes Since Last Review</vt:lpstr>
      <vt:lpstr>PowerPoint Presentation</vt:lpstr>
      <vt:lpstr>Rules</vt:lpstr>
      <vt:lpstr>Rules</vt:lpstr>
      <vt:lpstr>Rules</vt:lpstr>
      <vt:lpstr>Rules</vt:lpstr>
      <vt:lpstr>Rules</vt:lpstr>
      <vt:lpstr>PowerPoint Presentation</vt:lpstr>
      <vt:lpstr>CAD</vt:lpstr>
      <vt:lpstr>CAD</vt:lpstr>
      <vt:lpstr>PowerPoint Presentation</vt:lpstr>
      <vt:lpstr>Mass</vt:lpstr>
      <vt:lpstr>Mass</vt:lpstr>
      <vt:lpstr>PowerPoint Presentation</vt:lpstr>
      <vt:lpstr>Philosophy</vt:lpstr>
      <vt:lpstr>Philosophy</vt:lpstr>
      <vt:lpstr>Philosophy</vt:lpstr>
      <vt:lpstr>PowerPoint Presentation</vt:lpstr>
      <vt:lpstr>Trades</vt:lpstr>
      <vt:lpstr>Trade #1 – Diff Placement</vt:lpstr>
      <vt:lpstr>Trade #1 – Diff Placement</vt:lpstr>
      <vt:lpstr>Trade #2 – Diff Carrier Top Node</vt:lpstr>
      <vt:lpstr>Trade #2 – Diff Carrier Top Node</vt:lpstr>
      <vt:lpstr>PowerPoint Presentation</vt:lpstr>
      <vt:lpstr>Design</vt:lpstr>
      <vt:lpstr>Design</vt:lpstr>
      <vt:lpstr>Design</vt:lpstr>
      <vt:lpstr>PowerPoint Presentation</vt:lpstr>
      <vt:lpstr>Analysis – Flow Map</vt:lpstr>
      <vt:lpstr>Analysis - Global Inputs</vt:lpstr>
      <vt:lpstr>Analysis – Chain Force</vt:lpstr>
      <vt:lpstr>Analysis – Sprocket Force</vt:lpstr>
      <vt:lpstr>Analysis – Sprocket Force</vt:lpstr>
      <vt:lpstr>Analysis – Sprocket Force</vt:lpstr>
      <vt:lpstr>Analysis – Sprocket Force</vt:lpstr>
      <vt:lpstr>Analysis – Diff Carriers Force</vt:lpstr>
      <vt:lpstr>Analysis – Bolt/Lug Calcs</vt:lpstr>
      <vt:lpstr>Analysis – CV Insert Force</vt:lpstr>
      <vt:lpstr>Analysis – CV Insert Force</vt:lpstr>
      <vt:lpstr>Analysis – Turnbuckles</vt:lpstr>
      <vt:lpstr>Analysis</vt:lpstr>
      <vt:lpstr>PowerPoint Presentation</vt:lpstr>
      <vt:lpstr>FEA – CV Inserts</vt:lpstr>
      <vt:lpstr>FEA – CV Inserts</vt:lpstr>
      <vt:lpstr>FEA – CV Inserts</vt:lpstr>
      <vt:lpstr>FEA – CV Inserts</vt:lpstr>
      <vt:lpstr>FEA – CV Inserts</vt:lpstr>
      <vt:lpstr>FEA – CV Inserts</vt:lpstr>
      <vt:lpstr>FEA – CV Inserts</vt:lpstr>
      <vt:lpstr>FEA – Diff Carriers (Individual)</vt:lpstr>
      <vt:lpstr>FEA – Diff Carriers (Individual)</vt:lpstr>
      <vt:lpstr>FEA – Diff Carriers</vt:lpstr>
      <vt:lpstr>FEA – Diff Carriers (Combined)</vt:lpstr>
      <vt:lpstr>FEA – Diff Carriers</vt:lpstr>
      <vt:lpstr>FEA – Left Carrier (Individual)</vt:lpstr>
      <vt:lpstr>FEA – Sprocket</vt:lpstr>
      <vt:lpstr>FEA – Sprocket</vt:lpstr>
      <vt:lpstr>FEA – Sprocket</vt:lpstr>
      <vt:lpstr>FEA – Sprocket</vt:lpstr>
      <vt:lpstr>FEA – Sprocket</vt:lpstr>
      <vt:lpstr>FEA – Sprocket SSA_0</vt:lpstr>
      <vt:lpstr>FEA – Sprocket SSA_11.25</vt:lpstr>
      <vt:lpstr>FEA – Sprocket SSA_22.5</vt:lpstr>
      <vt:lpstr>FEA – Sprocket SSA_33.75</vt:lpstr>
      <vt:lpstr>FEA Template</vt:lpstr>
      <vt:lpstr>Example FEA</vt:lpstr>
      <vt:lpstr>PowerPoint Presentation</vt:lpstr>
      <vt:lpstr>Manufacturing - Sprocket</vt:lpstr>
      <vt:lpstr>Manufacturing - Carriers</vt:lpstr>
      <vt:lpstr>Manufacturing – Turnbuckles </vt:lpstr>
      <vt:lpstr>Manufacturing – CV Inserts</vt:lpstr>
      <vt:lpstr>Manufacturing – Chain Guard </vt:lpstr>
      <vt:lpstr>“Manufacturing” - Halfshaft</vt:lpstr>
      <vt:lpstr>Manufacturing</vt:lpstr>
      <vt:lpstr>PowerPoint Presentation</vt:lpstr>
      <vt:lpstr>Cost</vt:lpstr>
      <vt:lpstr>Cost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Purdue FSAE – Subsystem Title</dc:title>
  <dc:creator>Arpit Agarwal</dc:creator>
  <cp:revision>2</cp:revision>
  <dcterms:created xsi:type="dcterms:W3CDTF">2022-09-18T01:29:26Z</dcterms:created>
  <dcterms:modified xsi:type="dcterms:W3CDTF">2024-10-10T16:56:25Z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0x010100AAA7825858F88447923B67E9CA2346B9</vt:lpwstr>
  </property>
  <property fmtid="{D5CDD505-2E9C-101B-9397-08002B2CF9AE}" pid="3" name="MediaServiceImageTags">
    <vt:lpwstr/>
  </property>
  <property fmtid="{D5CDD505-2E9C-101B-9397-08002B2CF9AE}" pid="4" name="MSIP_Label_4044bd30-2ed7-4c9d-9d12-46200872a97b_Enabled">
    <vt:lpwstr>true</vt:lpwstr>
  </property>
  <property fmtid="{D5CDD505-2E9C-101B-9397-08002B2CF9AE}" pid="5" name="MSIP_Label_4044bd30-2ed7-4c9d-9d12-46200872a97b_SetDate">
    <vt:lpwstr>2024-09-24T01:51:12Z</vt:lpwstr>
  </property>
  <property fmtid="{D5CDD505-2E9C-101B-9397-08002B2CF9AE}" pid="6" name="MSIP_Label_4044bd30-2ed7-4c9d-9d12-46200872a97b_Method">
    <vt:lpwstr>Privileged</vt:lpwstr>
  </property>
  <property fmtid="{D5CDD505-2E9C-101B-9397-08002B2CF9AE}" pid="7" name="MSIP_Label_4044bd30-2ed7-4c9d-9d12-46200872a97b_Name">
    <vt:lpwstr>defa4170-0d19-0005-0004-bc88714345d2</vt:lpwstr>
  </property>
  <property fmtid="{D5CDD505-2E9C-101B-9397-08002B2CF9AE}" pid="8" name="MSIP_Label_4044bd30-2ed7-4c9d-9d12-46200872a97b_SiteId">
    <vt:lpwstr>4130bd39-7c53-419c-b1e5-8758d6d63f21</vt:lpwstr>
  </property>
  <property fmtid="{D5CDD505-2E9C-101B-9397-08002B2CF9AE}" pid="9" name="MSIP_Label_4044bd30-2ed7-4c9d-9d12-46200872a97b_ActionId">
    <vt:lpwstr>32c9de5b-b10f-4bad-bfca-283707532168</vt:lpwstr>
  </property>
  <property fmtid="{D5CDD505-2E9C-101B-9397-08002B2CF9AE}" pid="10" name="MSIP_Label_4044bd30-2ed7-4c9d-9d12-46200872a97b_ContentBits">
    <vt:lpwstr>0</vt:lpwstr>
  </property>
</Properties>
</file>